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38"/>
  </p:notesMasterIdLst>
  <p:handoutMasterIdLst>
    <p:handoutMasterId r:id="rId39"/>
  </p:handoutMasterIdLst>
  <p:sldIdLst>
    <p:sldId id="702" r:id="rId5"/>
    <p:sldId id="287" r:id="rId6"/>
    <p:sldId id="707" r:id="rId7"/>
    <p:sldId id="681" r:id="rId8"/>
    <p:sldId id="697" r:id="rId9"/>
    <p:sldId id="705" r:id="rId10"/>
    <p:sldId id="1057" r:id="rId11"/>
    <p:sldId id="1031" r:id="rId12"/>
    <p:sldId id="708" r:id="rId13"/>
    <p:sldId id="980" r:id="rId14"/>
    <p:sldId id="686" r:id="rId15"/>
    <p:sldId id="279" r:id="rId16"/>
    <p:sldId id="280" r:id="rId17"/>
    <p:sldId id="281" r:id="rId18"/>
    <p:sldId id="283" r:id="rId19"/>
    <p:sldId id="284" r:id="rId20"/>
    <p:sldId id="271" r:id="rId21"/>
    <p:sldId id="1046" r:id="rId22"/>
    <p:sldId id="1029" r:id="rId23"/>
    <p:sldId id="1047" r:id="rId24"/>
    <p:sldId id="1059" r:id="rId25"/>
    <p:sldId id="1058" r:id="rId26"/>
    <p:sldId id="1048" r:id="rId27"/>
    <p:sldId id="1049" r:id="rId28"/>
    <p:sldId id="1050" r:id="rId29"/>
    <p:sldId id="1051" r:id="rId30"/>
    <p:sldId id="1052" r:id="rId31"/>
    <p:sldId id="1053" r:id="rId32"/>
    <p:sldId id="1054" r:id="rId33"/>
    <p:sldId id="1055" r:id="rId34"/>
    <p:sldId id="973" r:id="rId35"/>
    <p:sldId id="1056" r:id="rId36"/>
    <p:sldId id="703" r:id="rId37"/>
  </p:sldIdLst>
  <p:sldSz cx="1219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FF49033-AFCD-02CC-4819-27156C7CD34A}" name="Tammy Vrana" initials="TV" userId="890f9125361c6daf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esolo, Nicole" initials="FN" lastIdx="3" clrIdx="0">
    <p:extLst>
      <p:ext uri="{19B8F6BF-5375-455C-9EA6-DF929625EA0E}">
        <p15:presenceInfo xmlns:p15="http://schemas.microsoft.com/office/powerpoint/2012/main" userId="S::NFresolo@vhb.com::2a953bb9-4402-4cd4-ac4c-4b2b011a68c6" providerId="AD"/>
      </p:ext>
    </p:extLst>
  </p:cmAuthor>
  <p:cmAuthor id="2" name="Stephen Vazquez" initials="SV" lastIdx="1" clrIdx="1">
    <p:extLst>
      <p:ext uri="{19B8F6BF-5375-455C-9EA6-DF929625EA0E}">
        <p15:presenceInfo xmlns:p15="http://schemas.microsoft.com/office/powerpoint/2012/main" userId="S::svazquez@vhb.com::19271a43-3596-48b1-941a-b658acc063fc" providerId="AD"/>
      </p:ext>
    </p:extLst>
  </p:cmAuthor>
  <p:cmAuthor id="3" name="Jared Jones" initials="JJ" lastIdx="1" clrIdx="2">
    <p:extLst>
      <p:ext uri="{19B8F6BF-5375-455C-9EA6-DF929625EA0E}">
        <p15:presenceInfo xmlns:p15="http://schemas.microsoft.com/office/powerpoint/2012/main" userId="S::jsjones@vhb.com::48434dd9-66bb-45e7-bad4-7649274a905f" providerId="AD"/>
      </p:ext>
    </p:extLst>
  </p:cmAuthor>
  <p:cmAuthor id="4" name="Neale Stralow" initials="NS" lastIdx="8" clrIdx="3">
    <p:extLst>
      <p:ext uri="{19B8F6BF-5375-455C-9EA6-DF929625EA0E}">
        <p15:presenceInfo xmlns:p15="http://schemas.microsoft.com/office/powerpoint/2012/main" userId="S::nstralow@vhb.com::a26d1071-9462-4aef-948d-10dd848a7fd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09C"/>
    <a:srgbClr val="FFFFFF"/>
    <a:srgbClr val="FF0000"/>
    <a:srgbClr val="FF99CC"/>
    <a:srgbClr val="FF00FF"/>
    <a:srgbClr val="849B50"/>
    <a:srgbClr val="0070C0"/>
    <a:srgbClr val="F8981D"/>
    <a:srgbClr val="A1AB82"/>
    <a:srgbClr val="005F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41" autoAdjust="0"/>
    <p:restoredTop sz="93792" autoAdjust="0"/>
  </p:normalViewPr>
  <p:slideViewPr>
    <p:cSldViewPr snapToGrid="0">
      <p:cViewPr>
        <p:scale>
          <a:sx n="284" d="100"/>
          <a:sy n="284" d="100"/>
        </p:scale>
        <p:origin x="-9204" y="13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740"/>
    </p:cViewPr>
  </p:sorterViewPr>
  <p:notesViewPr>
    <p:cSldViewPr snapToGrid="0">
      <p:cViewPr varScale="1">
        <p:scale>
          <a:sx n="87" d="100"/>
          <a:sy n="87" d="100"/>
        </p:scale>
        <p:origin x="3762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commentAuthors" Target="commentAuthors.xml"/><Relationship Id="rId45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1727"/>
          </a:xfrm>
          <a:prstGeom prst="rect">
            <a:avLst/>
          </a:prstGeom>
        </p:spPr>
        <p:txBody>
          <a:bodyPr vert="horz" lIns="96649" tIns="48325" rIns="96649" bIns="48325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1"/>
            <a:ext cx="3169920" cy="481727"/>
          </a:xfrm>
          <a:prstGeom prst="rect">
            <a:avLst/>
          </a:prstGeom>
        </p:spPr>
        <p:txBody>
          <a:bodyPr vert="horz" lIns="96649" tIns="48325" rIns="96649" bIns="48325" rtlCol="0"/>
          <a:lstStyle>
            <a:lvl1pPr algn="r">
              <a:defRPr sz="1300"/>
            </a:lvl1pPr>
          </a:lstStyle>
          <a:p>
            <a:fld id="{F8E5EDFE-FE98-46BA-904C-2FA9FCDBA297}" type="datetimeFigureOut">
              <a:rPr lang="en-US" smtClean="0"/>
              <a:t>6/13/2022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49" tIns="48325" rIns="96649" bIns="48325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49" tIns="48325" rIns="96649" bIns="48325" rtlCol="0" anchor="b"/>
          <a:lstStyle>
            <a:lvl1pPr algn="r">
              <a:defRPr sz="1300"/>
            </a:lvl1pPr>
          </a:lstStyle>
          <a:p>
            <a:fld id="{86698932-6D43-4810-973C-1B9951B670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8795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49" tIns="48325" rIns="96649" bIns="48325" rtlCol="0"/>
          <a:lstStyle>
            <a:lvl1pPr algn="l">
              <a:defRPr sz="13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49" tIns="48325" rIns="96649" bIns="48325" rtlCol="0"/>
          <a:lstStyle>
            <a:lvl1pPr algn="r">
              <a:defRPr sz="1300"/>
            </a:lvl1pPr>
          </a:lstStyle>
          <a:p>
            <a:pPr>
              <a:defRPr/>
            </a:pPr>
            <a:fld id="{C4FE36F3-1519-4854-B52E-4C69D2FC846B}" type="datetimeFigureOut">
              <a:rPr lang="en-US"/>
              <a:pPr>
                <a:defRPr/>
              </a:pPr>
              <a:t>6/13/2022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49" tIns="48325" rIns="96649" bIns="48325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49" tIns="48325" rIns="96649" bIns="48325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49" tIns="48325" rIns="96649" bIns="48325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49" tIns="48325" rIns="96649" bIns="48325" rtlCol="0" anchor="b"/>
          <a:lstStyle>
            <a:lvl1pPr algn="r">
              <a:defRPr sz="1300"/>
            </a:lvl1pPr>
          </a:lstStyle>
          <a:p>
            <a:pPr>
              <a:defRPr/>
            </a:pPr>
            <a:fld id="{AFF97AEA-DAC4-4BF9-BD5F-5DF3E0BDDC5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2938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7415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The diagrammatic plan is a Florida Statutes requirement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2286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asked everyone to use Kevin Lynch’s urban framework elements and map / describe where they exist in North Greenwood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4289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Paths reporting shown:</a:t>
            </a:r>
          </a:p>
          <a:p>
            <a:pPr lvl="1"/>
            <a:r>
              <a:rPr lang="en-US" dirty="0"/>
              <a:t>Pinellas Trail, N. MLK Jr. Ave, N Betty Lane, Kings Hwy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7281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4118">
              <a:defRPr/>
            </a:pPr>
            <a:r>
              <a:rPr lang="en-US" dirty="0"/>
              <a:t>All Edges reporting shown:</a:t>
            </a:r>
          </a:p>
          <a:p>
            <a:pPr defTabSz="944118">
              <a:defRPr/>
            </a:pPr>
            <a:r>
              <a:rPr lang="en-US" dirty="0"/>
              <a:t>Stevenson Creek</a:t>
            </a:r>
          </a:p>
          <a:p>
            <a:pPr defTabSz="944118">
              <a:defRPr/>
            </a:pPr>
            <a:r>
              <a:rPr lang="en-US" dirty="0"/>
              <a:t>CSX Railroad, Pinellas Trail, N Betty Lane, Waterfront, Downtown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8408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4118">
              <a:defRPr/>
            </a:pPr>
            <a:r>
              <a:rPr lang="en-US" dirty="0"/>
              <a:t>All Districts reporting shown:</a:t>
            </a:r>
          </a:p>
          <a:p>
            <a:pPr defTabSz="944118">
              <a:defRPr/>
            </a:pPr>
            <a:r>
              <a:rPr lang="en-US" dirty="0"/>
              <a:t>N. MLK Jr Ave business district, Curtis Museum/Cherry Harris Park Recreational uses, North Ward/Seminole Boat Ramp, Residential areas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7227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4118">
              <a:defRPr/>
            </a:pPr>
            <a:r>
              <a:rPr lang="en-US" dirty="0"/>
              <a:t>All Nodes reporting shown:</a:t>
            </a:r>
          </a:p>
          <a:p>
            <a:pPr defTabSz="944118">
              <a:defRPr/>
            </a:pPr>
            <a:r>
              <a:rPr lang="en-US" dirty="0"/>
              <a:t>N. MLK Jr Ave/Palmetto St, N. Fort Harrison/Myrtle Ave Sunset Point Road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1122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4118">
              <a:defRPr/>
            </a:pPr>
            <a:r>
              <a:rPr lang="en-US" dirty="0"/>
              <a:t>All Landmarks reporting shown:</a:t>
            </a:r>
          </a:p>
          <a:p>
            <a:pPr defTabSz="944118">
              <a:defRPr/>
            </a:pPr>
            <a:r>
              <a:rPr lang="en-US" dirty="0"/>
              <a:t>N. MLK Jr. Ave, Curtis Museum, Rec Center, Cemetery, Schools, North Ward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3049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composite map shows where overlap and distance exists between the 5 neighborhood elements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1039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asked everyone to use Kevin Lynch’s urban framework elements and map / describe where they exist in North Greenwood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0745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Neale – switch to Turning Point presentation slide deck to facilitate survey.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456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6077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Neale – switch to Turning Point presentation slide deck to facilitate survey.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5371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5072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asked everyone to use Kevin Lynch’s urban framework elements and map / describe where they exist in North Greenwood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612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asked everyone to use Kevin Lynch’s urban framework elements and map / describe where they exist in North Greenwood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6085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asked everyone to use Kevin Lynch’s urban framework elements and map / describe where they exist in North Greenwood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9186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asked everyone to use Kevin Lynch’s urban framework elements and map / describe where they exist in North Greenwood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8882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asked everyone to use Kevin Lynch’s urban framework elements and map / describe where they exist in North Greenwood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7714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asked everyone to use Kevin Lynch’s urban framework elements and map / describe where they exist in North Greenwood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7785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asked everyone to use Kevin Lynch’s urban framework elements and map / describe where they exist in North Greenwood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9081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asked everyone to use Kevin Lynch’s urban framework elements and map / describe where they exist in North Greenwood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438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Thomas reminds everyone of the SWOT results with an overarching presentation of slides 8-17.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1263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asked everyone to use Kevin Lynch’s urban framework elements and map / describe where they exist in North Greenwood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3802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0378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Neale – switch to Turning Point presentation slide deck to facilitate survey.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1912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356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Neale provides overview of the agenda.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199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Neale introduces team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422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Neale reminds everyone of recording, photos, and participation etiquette.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20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Thomas reminds everyone of the SWOT results with an overarching presentation of slides 8-17.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3219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Thomas – new enlarged slide that represents major topic consensus and People / Place Based Topics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816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Neale presents slides 18-41 reminding participants of Workshop #2 small group exercise and mapping results.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354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no photo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9143999" cy="1143000"/>
          </a:xfrm>
        </p:spPr>
        <p:txBody>
          <a:bodyPr/>
          <a:lstStyle>
            <a:lvl1pPr marL="233363" indent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609731" y="1600155"/>
            <a:ext cx="9143869" cy="4572045"/>
          </a:xfrm>
        </p:spPr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Slide - no logo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95423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5954230"/>
            <a:ext cx="12192000" cy="903770"/>
          </a:xfrm>
          <a:solidFill>
            <a:schemeClr val="tx1">
              <a:lumMod val="65000"/>
              <a:lumOff val="35000"/>
            </a:schemeClr>
          </a:solidFill>
        </p:spPr>
        <p:txBody>
          <a:bodyPr tIns="0" anchor="ctr"/>
          <a:lstStyle>
            <a:lvl1pPr marL="174625" indent="-4763" algn="l">
              <a:buClr>
                <a:schemeClr val="tx1">
                  <a:lumMod val="50000"/>
                  <a:lumOff val="50000"/>
                </a:schemeClr>
              </a:buClr>
              <a:buNone/>
              <a:defRPr sz="1600" b="0" baseline="0">
                <a:solidFill>
                  <a:schemeClr val="bg1"/>
                </a:solidFill>
                <a:latin typeface="Segoe UI Semibold" panose="020B0702040204020203" pitchFamily="34" charset="0"/>
              </a:defRPr>
            </a:lvl1pPr>
            <a:lvl2pPr marL="742950" indent="-285750">
              <a:buClr>
                <a:schemeClr val="tx1">
                  <a:lumMod val="50000"/>
                  <a:lumOff val="50000"/>
                </a:schemeClr>
              </a:buClr>
              <a:defRPr sz="1800">
                <a:solidFill>
                  <a:schemeClr val="bg1"/>
                </a:solidFill>
              </a:defRPr>
            </a:lvl2pPr>
          </a:lstStyle>
          <a:p>
            <a:pPr lvl="0"/>
            <a:br>
              <a:rPr lang="en-US" dirty="0"/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09452" y="6084918"/>
            <a:ext cx="10984033" cy="274321"/>
          </a:xfrm>
        </p:spPr>
        <p:txBody>
          <a:bodyPr/>
          <a:lstStyle>
            <a:lvl1pPr marL="0" indent="0">
              <a:buNone/>
              <a:defRPr sz="1800" baseline="0">
                <a:solidFill>
                  <a:schemeClr val="bg1"/>
                </a:solidFill>
                <a:latin typeface="Segoe UI Semibold" panose="020B0702040204020203" pitchFamily="34" charset="0"/>
                <a:cs typeface="Segoe UI Semilight" panose="020B0402040204020203" pitchFamily="34" charset="0"/>
              </a:defRPr>
            </a:lvl1pPr>
            <a:lvl2pPr marL="115888" indent="0"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Name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10369" y="6422976"/>
            <a:ext cx="10983116" cy="268772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 dirty="0"/>
              <a:t>Location | Client</a:t>
            </a:r>
          </a:p>
        </p:txBody>
      </p:sp>
    </p:spTree>
    <p:extLst>
      <p:ext uri="{BB962C8B-B14F-4D97-AF65-F5344CB8AC3E}">
        <p14:creationId xmlns:p14="http://schemas.microsoft.com/office/powerpoint/2010/main" val="18185503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ject Slide - no logo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95423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5954230"/>
            <a:ext cx="12192000" cy="903770"/>
          </a:xfrm>
          <a:solidFill>
            <a:schemeClr val="bg1"/>
          </a:solidFill>
        </p:spPr>
        <p:txBody>
          <a:bodyPr tIns="0" anchor="ctr"/>
          <a:lstStyle>
            <a:lvl1pPr marL="174625" indent="-4763" algn="l">
              <a:buClr>
                <a:schemeClr val="tx1">
                  <a:lumMod val="50000"/>
                  <a:lumOff val="50000"/>
                </a:schemeClr>
              </a:buClr>
              <a:buNone/>
              <a:defRPr sz="1600" b="0" baseline="0">
                <a:solidFill>
                  <a:schemeClr val="bg1"/>
                </a:solidFill>
                <a:latin typeface="Segoe UI Semibold" panose="020B0702040204020203" pitchFamily="34" charset="0"/>
              </a:defRPr>
            </a:lvl1pPr>
            <a:lvl2pPr marL="742950" indent="-285750">
              <a:buClr>
                <a:schemeClr val="tx1">
                  <a:lumMod val="50000"/>
                  <a:lumOff val="50000"/>
                </a:schemeClr>
              </a:buClr>
              <a:defRPr sz="1800">
                <a:solidFill>
                  <a:schemeClr val="bg1"/>
                </a:solidFill>
              </a:defRPr>
            </a:lvl2pPr>
          </a:lstStyle>
          <a:p>
            <a:pPr lvl="0"/>
            <a:br>
              <a:rPr lang="en-US" dirty="0"/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09452" y="6084918"/>
            <a:ext cx="10984033" cy="274321"/>
          </a:xfrm>
        </p:spPr>
        <p:txBody>
          <a:bodyPr/>
          <a:lstStyle>
            <a:lvl1pPr marL="0" indent="0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cs typeface="Segoe UI Semilight" panose="020B0402040204020203" pitchFamily="34" charset="0"/>
              </a:defRPr>
            </a:lvl1pPr>
            <a:lvl2pPr marL="115888" indent="0"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Name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10369" y="6422976"/>
            <a:ext cx="10983116" cy="268772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 dirty="0"/>
              <a:t>Location | Client</a:t>
            </a:r>
          </a:p>
        </p:txBody>
      </p:sp>
    </p:spTree>
    <p:extLst>
      <p:ext uri="{BB962C8B-B14F-4D97-AF65-F5344CB8AC3E}">
        <p14:creationId xmlns:p14="http://schemas.microsoft.com/office/powerpoint/2010/main" val="10667672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Slide - with logo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95423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5755"/>
            <a:ext cx="12192000" cy="902208"/>
          </a:xfrm>
          <a:prstGeom prst="rect">
            <a:avLst/>
          </a:prstGeom>
        </p:spPr>
      </p:pic>
      <p:sp>
        <p:nvSpPr>
          <p:cNvPr id="10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262339" y="6068292"/>
            <a:ext cx="9875676" cy="274321"/>
          </a:xfrm>
        </p:spPr>
        <p:txBody>
          <a:bodyPr/>
          <a:lstStyle>
            <a:lvl1pPr marL="0" indent="0">
              <a:buNone/>
              <a:defRPr sz="1800" baseline="0">
                <a:solidFill>
                  <a:schemeClr val="bg1"/>
                </a:solidFill>
                <a:latin typeface="Segoe UI Semibold" panose="020B0702040204020203" pitchFamily="34" charset="0"/>
                <a:cs typeface="Segoe UI Semilight" panose="020B0402040204020203" pitchFamily="34" charset="0"/>
              </a:defRPr>
            </a:lvl1pPr>
            <a:lvl2pPr marL="115888" indent="0"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Name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1263256" y="6406350"/>
            <a:ext cx="9874759" cy="268772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 dirty="0"/>
              <a:t>Location | Client</a:t>
            </a:r>
          </a:p>
        </p:txBody>
      </p:sp>
    </p:spTree>
    <p:extLst>
      <p:ext uri="{BB962C8B-B14F-4D97-AF65-F5344CB8AC3E}">
        <p14:creationId xmlns:p14="http://schemas.microsoft.com/office/powerpoint/2010/main" val="1910710243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ject Slide - with logo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95423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5755"/>
            <a:ext cx="12192000" cy="902208"/>
          </a:xfrm>
          <a:prstGeom prst="rect">
            <a:avLst/>
          </a:prstGeom>
        </p:spPr>
      </p:pic>
      <p:sp>
        <p:nvSpPr>
          <p:cNvPr id="10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252814" y="6068292"/>
            <a:ext cx="9875676" cy="274321"/>
          </a:xfrm>
        </p:spPr>
        <p:txBody>
          <a:bodyPr/>
          <a:lstStyle>
            <a:lvl1pPr marL="0" indent="0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cs typeface="Segoe UI Semilight" panose="020B0402040204020203" pitchFamily="34" charset="0"/>
              </a:defRPr>
            </a:lvl1pPr>
            <a:lvl2pPr marL="115888" indent="0"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Name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1253731" y="6406350"/>
            <a:ext cx="9874759" cy="268772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 dirty="0"/>
              <a:t>Location | Client</a:t>
            </a:r>
          </a:p>
        </p:txBody>
      </p:sp>
    </p:spTree>
    <p:extLst>
      <p:ext uri="{BB962C8B-B14F-4D97-AF65-F5344CB8AC3E}">
        <p14:creationId xmlns:p14="http://schemas.microsoft.com/office/powerpoint/2010/main" val="3887590867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eop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15647542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81184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237768" y="0"/>
            <a:ext cx="5954232" cy="342368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6251952" y="3561908"/>
            <a:ext cx="5940049" cy="329609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02381380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oll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81184" cy="433863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237768" y="1"/>
            <a:ext cx="5954232" cy="251936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7768" y="2636874"/>
            <a:ext cx="3118883" cy="170121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9498419" y="2640413"/>
            <a:ext cx="2693581" cy="170830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-1" y="4469221"/>
            <a:ext cx="6081823" cy="238878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6251952" y="4469220"/>
            <a:ext cx="5940049" cy="238878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97329532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collage 2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237768" y="2646399"/>
            <a:ext cx="3118883" cy="170231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5621A8-BCEC-4046-94DD-5559A4B537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6599" r="61112" b="20690"/>
          <a:stretch/>
        </p:blipFill>
        <p:spPr>
          <a:xfrm>
            <a:off x="6237768" y="2640413"/>
            <a:ext cx="3132429" cy="1708304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81184" cy="433863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237768" y="1"/>
            <a:ext cx="5954232" cy="251936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9498419" y="2640413"/>
            <a:ext cx="2693581" cy="170830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-1" y="4469221"/>
            <a:ext cx="6081823" cy="238878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6251952" y="4469220"/>
            <a:ext cx="5940049" cy="238878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6410325" y="3238500"/>
            <a:ext cx="2781300" cy="619125"/>
          </a:xfrm>
        </p:spPr>
        <p:txBody>
          <a:bodyPr anchor="ctr"/>
          <a:lstStyle>
            <a:lvl1pPr marL="0" indent="0" algn="ctr">
              <a:buFontTx/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[ insert caption here ]</a:t>
            </a:r>
          </a:p>
        </p:txBody>
      </p:sp>
    </p:spTree>
    <p:extLst>
      <p:ext uri="{BB962C8B-B14F-4D97-AF65-F5344CB8AC3E}">
        <p14:creationId xmlns:p14="http://schemas.microsoft.com/office/powerpoint/2010/main" val="1091884612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eop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32930235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fety Mo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97A8BA-0F78-45BC-A92E-D99A85B6E3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8" y="0"/>
            <a:ext cx="12187262" cy="685799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B7B7D05-C723-49B9-BA6D-C3B7384A7D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32519" y="557953"/>
            <a:ext cx="6425956" cy="3273584"/>
          </a:xfrm>
          <a:prstGeom prst="rect">
            <a:avLst/>
          </a:prstGeom>
        </p:spPr>
        <p:txBody>
          <a:bodyPr anchor="b"/>
          <a:lstStyle>
            <a:lvl1pPr marL="0" indent="0">
              <a:defRPr sz="4000" baseline="0">
                <a:solidFill>
                  <a:srgbClr val="0071CE"/>
                </a:solidFill>
              </a:defRPr>
            </a:lvl1pPr>
          </a:lstStyle>
          <a:p>
            <a:r>
              <a:rPr lang="en-US" dirty="0"/>
              <a:t>A safety message before you start your presentation.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60584481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- no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058400" cy="1143000"/>
          </a:xfrm>
        </p:spPr>
        <p:txBody>
          <a:bodyPr/>
          <a:lstStyle>
            <a:lvl1pPr marL="233363" indent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609731" y="1600155"/>
            <a:ext cx="10058270" cy="403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4437543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- large text,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058400" cy="1143000"/>
          </a:xfrm>
        </p:spPr>
        <p:txBody>
          <a:bodyPr/>
          <a:lstStyle>
            <a:lvl1pPr marL="0" indent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609731" y="1600155"/>
            <a:ext cx="10058270" cy="4035875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92D050"/>
              </a:buClr>
              <a:buSzTx/>
              <a:buFontTx/>
              <a:buNone/>
              <a:tabLst/>
              <a:defRPr sz="3000"/>
            </a:lvl1pPr>
            <a:lvl2pPr marL="631825" indent="0">
              <a:buFontTx/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765077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side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609738" y="1600155"/>
            <a:ext cx="5472092" cy="403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364825" y="1604963"/>
            <a:ext cx="5827183" cy="4572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photo 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5"/>
            <a:ext cx="5181600" cy="4571999"/>
          </a:xfrm>
          <a:solidFill>
            <a:schemeClr val="bg1">
              <a:alpha val="80000"/>
            </a:schemeClr>
          </a:solidFill>
        </p:spPr>
        <p:txBody>
          <a:bodyPr tIns="182880"/>
          <a:lstStyle>
            <a:lvl1pPr marL="341313" indent="-171450">
              <a:buClr>
                <a:schemeClr val="accent3"/>
              </a:buClr>
              <a:defRPr sz="1600">
                <a:solidFill>
                  <a:schemeClr val="tx1"/>
                </a:solidFill>
              </a:defRPr>
            </a:lvl1pPr>
            <a:lvl2pPr marL="573088" indent="-231775">
              <a:buClr>
                <a:schemeClr val="accent3"/>
              </a:buClr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phot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5943600"/>
            <a:ext cx="9550400" cy="566738"/>
          </a:xfrm>
        </p:spPr>
        <p:txBody>
          <a:bodyPr anchor="b">
            <a:noAutofit/>
          </a:bodyPr>
          <a:lstStyle>
            <a:lvl1pPr marL="0" indent="0" algn="l">
              <a:defRPr sz="3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divider slide"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232519" y="557953"/>
            <a:ext cx="6425956" cy="3273584"/>
          </a:xfrm>
          <a:prstGeom prst="rect">
            <a:avLst/>
          </a:prstGeom>
        </p:spPr>
        <p:txBody>
          <a:bodyPr anchor="b"/>
          <a:lstStyle>
            <a:lvl1pPr marL="0" indent="0">
              <a:defRPr sz="4000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kumimoji="0" lang="en-US" dirty="0"/>
              <a:t>Text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470" y="4054577"/>
            <a:ext cx="3393256" cy="1818899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37428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599" y="1600202"/>
            <a:ext cx="10374284" cy="4044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703" r:id="rId2"/>
    <p:sldLayoutId id="2147483719" r:id="rId3"/>
    <p:sldLayoutId id="2147483696" r:id="rId4"/>
    <p:sldLayoutId id="2147483687" r:id="rId5"/>
    <p:sldLayoutId id="2147483688" r:id="rId6"/>
    <p:sldLayoutId id="2147483697" r:id="rId7"/>
    <p:sldLayoutId id="2147483698" r:id="rId8"/>
    <p:sldLayoutId id="2147483693" r:id="rId9"/>
    <p:sldLayoutId id="2147483713" r:id="rId10"/>
    <p:sldLayoutId id="2147483716" r:id="rId11"/>
    <p:sldLayoutId id="2147483714" r:id="rId12"/>
    <p:sldLayoutId id="2147483715" r:id="rId13"/>
    <p:sldLayoutId id="2147483718" r:id="rId14"/>
    <p:sldLayoutId id="2147483701" r:id="rId15"/>
    <p:sldLayoutId id="2147483702" r:id="rId16"/>
    <p:sldLayoutId id="2147483717" r:id="rId17"/>
    <p:sldLayoutId id="2147483720" r:id="rId18"/>
    <p:sldLayoutId id="2147483723" r:id="rId19"/>
  </p:sldLayoutIdLst>
  <p:transition>
    <p:fade/>
  </p:transition>
  <p:hf hdr="0" ftr="0" dt="0"/>
  <p:txStyles>
    <p:titleStyle>
      <a:lvl1pPr marL="233363" indent="0" algn="l" rtl="0" eaLnBrk="1" fontAlgn="base" hangingPunct="1">
        <a:spcBef>
          <a:spcPct val="0"/>
        </a:spcBef>
        <a:spcAft>
          <a:spcPct val="0"/>
        </a:spcAft>
        <a:defRPr sz="3600" b="0" kern="1200">
          <a:solidFill>
            <a:srgbClr val="0070C0"/>
          </a:solidFill>
          <a:latin typeface="Segoe UI Light" panose="020B0502040204020203" pitchFamily="34" charset="0"/>
          <a:ea typeface="+mj-ea"/>
          <a:cs typeface="Segoe UI Light" panose="020B0502040204020203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9pPr>
    </p:titleStyle>
    <p:bodyStyle>
      <a:lvl1pPr marL="233363" indent="-233363" algn="l" rtl="0" eaLnBrk="1" fontAlgn="base" hangingPunct="1">
        <a:spcBef>
          <a:spcPts val="1200"/>
        </a:spcBef>
        <a:spcAft>
          <a:spcPct val="0"/>
        </a:spcAft>
        <a:buClr>
          <a:schemeClr val="accent3"/>
        </a:buClr>
        <a:buSzPct val="85000"/>
        <a:buFont typeface="Wingdings" pitchFamily="2" charset="2"/>
        <a:buChar char="§"/>
        <a:defRPr sz="2000" kern="1200">
          <a:solidFill>
            <a:schemeClr val="tx1">
              <a:lumMod val="65000"/>
              <a:lumOff val="35000"/>
            </a:schemeClr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517525" indent="-223838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Font typeface="Arial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90563" indent="-174625" algn="l" rtl="0" eaLnBrk="1" fontAlgn="base" hangingPunct="1">
        <a:spcBef>
          <a:spcPct val="20000"/>
        </a:spcBef>
        <a:spcAft>
          <a:spcPct val="0"/>
        </a:spcAft>
        <a:buClr>
          <a:schemeClr val="tx1">
            <a:lumMod val="50000"/>
            <a:lumOff val="50000"/>
          </a:schemeClr>
        </a:buClr>
        <a:buFont typeface="Arial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F7A1703A-5AE2-490B-8F1E-3AB3D9D50B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8949"/>
            <a:ext cx="12192000" cy="202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415542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0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9AA9A85B-8E96-4445-AB1C-E585D34844FA}"/>
              </a:ext>
            </a:extLst>
          </p:cNvPr>
          <p:cNvSpPr txBox="1">
            <a:spLocks/>
          </p:cNvSpPr>
          <p:nvPr/>
        </p:nvSpPr>
        <p:spPr bwMode="auto">
          <a:xfrm>
            <a:off x="1098974" y="2158167"/>
            <a:ext cx="8896796" cy="3841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3363" indent="-233363" algn="l" rtl="0" eaLnBrk="1" fontAlgn="base" hangingPunct="1">
              <a:spcBef>
                <a:spcPts val="1200"/>
              </a:spcBef>
              <a:spcAft>
                <a:spcPct val="0"/>
              </a:spcAft>
              <a:buClr>
                <a:schemeClr val="accent3"/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517525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Arial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690563" indent="-1746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Legal description</a:t>
            </a:r>
          </a:p>
          <a:p>
            <a:r>
              <a:rPr lang="en-US" sz="2800" b="1" i="1" dirty="0">
                <a:solidFill>
                  <a:schemeClr val="bg1"/>
                </a:solidFill>
              </a:rPr>
              <a:t>Diagrammatic plan and description</a:t>
            </a:r>
          </a:p>
          <a:p>
            <a:r>
              <a:rPr lang="en-US" dirty="0">
                <a:solidFill>
                  <a:schemeClr val="bg1"/>
                </a:solidFill>
              </a:rPr>
              <a:t>Neighborhood impact element</a:t>
            </a:r>
          </a:p>
          <a:p>
            <a:r>
              <a:rPr lang="en-US" dirty="0">
                <a:solidFill>
                  <a:schemeClr val="bg1"/>
                </a:solidFill>
              </a:rPr>
              <a:t>Capital improvement program</a:t>
            </a:r>
          </a:p>
          <a:p>
            <a:r>
              <a:rPr lang="en-US" dirty="0">
                <a:solidFill>
                  <a:schemeClr val="bg1"/>
                </a:solidFill>
              </a:rPr>
              <a:t>Adequate safeguards</a:t>
            </a:r>
          </a:p>
          <a:p>
            <a:r>
              <a:rPr lang="en-US" dirty="0">
                <a:solidFill>
                  <a:schemeClr val="bg1"/>
                </a:solidFill>
              </a:rPr>
              <a:t>Residential use</a:t>
            </a:r>
          </a:p>
          <a:p>
            <a:r>
              <a:rPr lang="en-US" dirty="0">
                <a:solidFill>
                  <a:schemeClr val="bg1"/>
                </a:solidFill>
              </a:rPr>
              <a:t>Statement of project costs</a:t>
            </a:r>
          </a:p>
          <a:p>
            <a:r>
              <a:rPr lang="en-US" dirty="0">
                <a:solidFill>
                  <a:schemeClr val="bg1"/>
                </a:solidFill>
              </a:rPr>
              <a:t>Completion time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6CDD4B2E-7E7A-4D06-A749-EA3DAA3DC448}"/>
              </a:ext>
            </a:extLst>
          </p:cNvPr>
          <p:cNvSpPr txBox="1">
            <a:spLocks/>
          </p:cNvSpPr>
          <p:nvPr/>
        </p:nvSpPr>
        <p:spPr bwMode="auto">
          <a:xfrm>
            <a:off x="632888" y="686176"/>
            <a:ext cx="11008985" cy="1351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31825" indent="0" algn="l" rtl="0" eaLnBrk="0" fontAlgn="base" hangingPunct="0">
              <a:spcBef>
                <a:spcPct val="0"/>
              </a:spcBef>
              <a:spcAft>
                <a:spcPct val="0"/>
              </a:spcAft>
              <a:defRPr sz="3000" b="0" kern="1200">
                <a:solidFill>
                  <a:srgbClr val="0070C0"/>
                </a:solidFill>
                <a:latin typeface="Segoe UI Semibold" panose="020B0702040204020203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marL="403225" indent="-4763">
              <a:spcBef>
                <a:spcPts val="0"/>
              </a:spcBef>
              <a:buClr>
                <a:srgbClr val="92D050"/>
              </a:buClr>
              <a:defRPr/>
            </a:pPr>
            <a:r>
              <a:rPr lang="en-US" sz="4000" dirty="0">
                <a:solidFill>
                  <a:schemeClr val="bg1"/>
                </a:solidFill>
              </a:rPr>
              <a:t>Florida Statutes, Chapter 163.362 – Contents of community redevelopment plan</a:t>
            </a:r>
            <a:endParaRPr lang="en-US" sz="4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BA196F5-7C77-4A76-9044-B91BA9296DC4}"/>
              </a:ext>
            </a:extLst>
          </p:cNvPr>
          <p:cNvSpPr txBox="1"/>
          <p:nvPr/>
        </p:nvSpPr>
        <p:spPr>
          <a:xfrm>
            <a:off x="5791199" y="6466673"/>
            <a:ext cx="434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6668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EBF780A-1EA3-47BB-A198-0094BB1D1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609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Kevin Lynch’s – Image of The City (1960)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4B6A79-76F9-46C3-A61C-21BC8190FFA3}"/>
              </a:ext>
            </a:extLst>
          </p:cNvPr>
          <p:cNvSpPr txBox="1"/>
          <p:nvPr/>
        </p:nvSpPr>
        <p:spPr>
          <a:xfrm>
            <a:off x="5791199" y="6466673"/>
            <a:ext cx="434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11</a:t>
            </a:r>
          </a:p>
        </p:txBody>
      </p:sp>
      <p:pic>
        <p:nvPicPr>
          <p:cNvPr id="16" name="Picture 15" descr="Map&#10;&#10;Description automatically generated">
            <a:extLst>
              <a:ext uri="{FF2B5EF4-FFF2-40B4-BE49-F238E27FC236}">
                <a16:creationId xmlns:a16="http://schemas.microsoft.com/office/drawing/2014/main" id="{CDC8F1D1-3F69-42E7-80F7-9F1A53729E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73" t="54008" b="34941"/>
          <a:stretch/>
        </p:blipFill>
        <p:spPr>
          <a:xfrm>
            <a:off x="9426918" y="6167467"/>
            <a:ext cx="2015737" cy="620818"/>
          </a:xfrm>
          <a:prstGeom prst="rect">
            <a:avLst/>
          </a:prstGeom>
        </p:spPr>
      </p:pic>
      <p:pic>
        <p:nvPicPr>
          <p:cNvPr id="17" name="Picture 16" descr="Logo&#10;&#10;Description automatically generated with medium confidence">
            <a:extLst>
              <a:ext uri="{FF2B5EF4-FFF2-40B4-BE49-F238E27FC236}">
                <a16:creationId xmlns:a16="http://schemas.microsoft.com/office/drawing/2014/main" id="{B33E9D9F-9E21-4489-A11F-E9CF05BD85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72" y="6170857"/>
            <a:ext cx="3746852" cy="620818"/>
          </a:xfrm>
          <a:prstGeom prst="rect">
            <a:avLst/>
          </a:prstGeom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3A97877-1056-40E7-B201-CEC82A5EACA8}"/>
              </a:ext>
            </a:extLst>
          </p:cNvPr>
          <p:cNvSpPr txBox="1">
            <a:spLocks/>
          </p:cNvSpPr>
          <p:nvPr/>
        </p:nvSpPr>
        <p:spPr bwMode="auto">
          <a:xfrm>
            <a:off x="609731" y="1236902"/>
            <a:ext cx="1097266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3363" indent="-233363" algn="l" rtl="0" eaLnBrk="1" fontAlgn="base" hangingPunct="1">
              <a:spcBef>
                <a:spcPts val="1200"/>
              </a:spcBef>
              <a:spcAft>
                <a:spcPct val="0"/>
              </a:spcAft>
              <a:buClr>
                <a:schemeClr val="accent3"/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517525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Arial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690563" indent="-1746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5 Basic Elements of Wayfinding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C607B5-F8B5-4ABD-AA1C-2BFE92B2C7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662" t="27192" r="25616" b="8533"/>
          <a:stretch/>
        </p:blipFill>
        <p:spPr>
          <a:xfrm>
            <a:off x="3186830" y="1806169"/>
            <a:ext cx="5818340" cy="42447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C38B10-699D-49F5-B336-09BB2184B42C}"/>
              </a:ext>
            </a:extLst>
          </p:cNvPr>
          <p:cNvSpPr txBox="1"/>
          <p:nvPr/>
        </p:nvSpPr>
        <p:spPr>
          <a:xfrm>
            <a:off x="6800148" y="5800378"/>
            <a:ext cx="23085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Source: The University of Manchester</a:t>
            </a:r>
          </a:p>
        </p:txBody>
      </p:sp>
    </p:spTree>
    <p:extLst>
      <p:ext uri="{BB962C8B-B14F-4D97-AF65-F5344CB8AC3E}">
        <p14:creationId xmlns:p14="http://schemas.microsoft.com/office/powerpoint/2010/main" val="643720717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9831D3-41F8-46A2-B4AA-02E91D4C7A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17307" t="16740" r="18404" b="4986"/>
          <a:stretch/>
        </p:blipFill>
        <p:spPr>
          <a:xfrm>
            <a:off x="-1" y="0"/>
            <a:ext cx="10408257" cy="686413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E9D94CA-32F1-4688-9E48-AFAEA2BF2EB2}"/>
              </a:ext>
            </a:extLst>
          </p:cNvPr>
          <p:cNvGrpSpPr/>
          <p:nvPr/>
        </p:nvGrpSpPr>
        <p:grpSpPr>
          <a:xfrm>
            <a:off x="736700" y="395109"/>
            <a:ext cx="5774424" cy="6112226"/>
            <a:chOff x="736700" y="395109"/>
            <a:chExt cx="5774424" cy="6112226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3F58863-9B2F-4E31-8533-D5BB1D7F47DE}"/>
                </a:ext>
              </a:extLst>
            </p:cNvPr>
            <p:cNvSpPr/>
            <p:nvPr/>
          </p:nvSpPr>
          <p:spPr>
            <a:xfrm>
              <a:off x="6325183" y="2037274"/>
              <a:ext cx="141878" cy="150903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4F1864D-44BF-489A-A007-42835C31EAF1}"/>
                </a:ext>
              </a:extLst>
            </p:cNvPr>
            <p:cNvSpPr/>
            <p:nvPr/>
          </p:nvSpPr>
          <p:spPr>
            <a:xfrm>
              <a:off x="4667861" y="2177958"/>
              <a:ext cx="141878" cy="150903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7AA01D9-2989-4B5B-B864-6770CC6892A0}"/>
                </a:ext>
              </a:extLst>
            </p:cNvPr>
            <p:cNvSpPr/>
            <p:nvPr/>
          </p:nvSpPr>
          <p:spPr>
            <a:xfrm>
              <a:off x="5333912" y="2363990"/>
              <a:ext cx="141878" cy="150903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76C9739-84DD-4671-9704-F0985DB542E5}"/>
                </a:ext>
              </a:extLst>
            </p:cNvPr>
            <p:cNvSpPr/>
            <p:nvPr/>
          </p:nvSpPr>
          <p:spPr>
            <a:xfrm>
              <a:off x="3002447" y="2601916"/>
              <a:ext cx="141878" cy="150903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2C5EBEA-D58F-4283-B17C-91DE65EFDC5F}"/>
                </a:ext>
              </a:extLst>
            </p:cNvPr>
            <p:cNvSpPr/>
            <p:nvPr/>
          </p:nvSpPr>
          <p:spPr>
            <a:xfrm>
              <a:off x="2860097" y="2962163"/>
              <a:ext cx="141878" cy="150903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412FF30-E3FC-4CF4-BE96-6851CA615E11}"/>
                </a:ext>
              </a:extLst>
            </p:cNvPr>
            <p:cNvSpPr/>
            <p:nvPr/>
          </p:nvSpPr>
          <p:spPr>
            <a:xfrm>
              <a:off x="3361084" y="3373080"/>
              <a:ext cx="141878" cy="150903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574BA63-5D3A-479D-A2D4-5A32C0CFDD79}"/>
                </a:ext>
              </a:extLst>
            </p:cNvPr>
            <p:cNvSpPr/>
            <p:nvPr/>
          </p:nvSpPr>
          <p:spPr>
            <a:xfrm>
              <a:off x="2504294" y="3588123"/>
              <a:ext cx="141878" cy="150903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F55222F-013B-4F07-8E0E-C7DDAC19C3FB}"/>
                </a:ext>
              </a:extLst>
            </p:cNvPr>
            <p:cNvSpPr/>
            <p:nvPr/>
          </p:nvSpPr>
          <p:spPr>
            <a:xfrm>
              <a:off x="3432023" y="3992514"/>
              <a:ext cx="141878" cy="150903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996F5C7-E31E-4D60-B8AE-2FBDACAB3908}"/>
                </a:ext>
              </a:extLst>
            </p:cNvPr>
            <p:cNvSpPr/>
            <p:nvPr/>
          </p:nvSpPr>
          <p:spPr>
            <a:xfrm>
              <a:off x="3959550" y="4397397"/>
              <a:ext cx="141878" cy="150903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B6A1125-3848-4398-896F-89C869DE48BF}"/>
                </a:ext>
              </a:extLst>
            </p:cNvPr>
            <p:cNvSpPr/>
            <p:nvPr/>
          </p:nvSpPr>
          <p:spPr>
            <a:xfrm>
              <a:off x="3073386" y="4941380"/>
              <a:ext cx="141878" cy="150903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EB31C78-BAC0-4691-82F1-82A8DA64EB76}"/>
                </a:ext>
              </a:extLst>
            </p:cNvPr>
            <p:cNvSpPr/>
            <p:nvPr/>
          </p:nvSpPr>
          <p:spPr>
            <a:xfrm>
              <a:off x="3766097" y="426741"/>
              <a:ext cx="139566" cy="14919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A47CCD6-6E90-4F89-A02B-995805C535F5}"/>
                </a:ext>
              </a:extLst>
            </p:cNvPr>
            <p:cNvSpPr/>
            <p:nvPr/>
          </p:nvSpPr>
          <p:spPr>
            <a:xfrm>
              <a:off x="3384367" y="5323185"/>
              <a:ext cx="139566" cy="14919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E0FE1BB-FFB3-4609-9E38-BC893C1A5B7E}"/>
                </a:ext>
              </a:extLst>
            </p:cNvPr>
            <p:cNvSpPr/>
            <p:nvPr/>
          </p:nvSpPr>
          <p:spPr>
            <a:xfrm>
              <a:off x="2431215" y="6144327"/>
              <a:ext cx="139566" cy="14919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E5FEEFA-7242-4BA9-9A33-2B3004BE3EA8}"/>
                </a:ext>
              </a:extLst>
            </p:cNvPr>
            <p:cNvSpPr/>
            <p:nvPr/>
          </p:nvSpPr>
          <p:spPr>
            <a:xfrm>
              <a:off x="2054614" y="5220020"/>
              <a:ext cx="139566" cy="14919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B5F1EE5-B486-4C5A-9831-CB6BD24268E7}"/>
                </a:ext>
              </a:extLst>
            </p:cNvPr>
            <p:cNvSpPr/>
            <p:nvPr/>
          </p:nvSpPr>
          <p:spPr>
            <a:xfrm>
              <a:off x="1378824" y="4863184"/>
              <a:ext cx="139566" cy="14919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97E6BD7-FD1A-48C7-B963-0032BEC9618F}"/>
                </a:ext>
              </a:extLst>
            </p:cNvPr>
            <p:cNvSpPr/>
            <p:nvPr/>
          </p:nvSpPr>
          <p:spPr>
            <a:xfrm>
              <a:off x="2957886" y="2532811"/>
              <a:ext cx="139566" cy="14919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21F953E-28B8-4F45-88B1-6AFA76551511}"/>
                </a:ext>
              </a:extLst>
            </p:cNvPr>
            <p:cNvSpPr/>
            <p:nvPr/>
          </p:nvSpPr>
          <p:spPr>
            <a:xfrm>
              <a:off x="2444656" y="5230231"/>
              <a:ext cx="139566" cy="14919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6CB2C73-0FCE-47E6-8346-AD3FC99FE4D1}"/>
                </a:ext>
              </a:extLst>
            </p:cNvPr>
            <p:cNvSpPr/>
            <p:nvPr/>
          </p:nvSpPr>
          <p:spPr>
            <a:xfrm>
              <a:off x="6313609" y="3761553"/>
              <a:ext cx="139566" cy="14919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E585834F-5180-4A4F-87A0-028F72F39F4B}"/>
                </a:ext>
              </a:extLst>
            </p:cNvPr>
            <p:cNvSpPr/>
            <p:nvPr/>
          </p:nvSpPr>
          <p:spPr>
            <a:xfrm>
              <a:off x="5344200" y="4055337"/>
              <a:ext cx="139566" cy="14919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A0B227D-8459-42E5-A014-688114A49398}"/>
                </a:ext>
              </a:extLst>
            </p:cNvPr>
            <p:cNvSpPr/>
            <p:nvPr/>
          </p:nvSpPr>
          <p:spPr>
            <a:xfrm>
              <a:off x="2314856" y="4434132"/>
              <a:ext cx="139566" cy="14919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F8AC4BE-0A41-4562-AAE1-062EC0D78DA5}"/>
                </a:ext>
              </a:extLst>
            </p:cNvPr>
            <p:cNvSpPr/>
            <p:nvPr/>
          </p:nvSpPr>
          <p:spPr>
            <a:xfrm>
              <a:off x="3116159" y="4256580"/>
              <a:ext cx="139566" cy="14919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5087089-D629-4752-97B4-E48C5AC5BFEA}"/>
                </a:ext>
              </a:extLst>
            </p:cNvPr>
            <p:cNvSpPr/>
            <p:nvPr/>
          </p:nvSpPr>
          <p:spPr>
            <a:xfrm>
              <a:off x="2763233" y="4450501"/>
              <a:ext cx="139566" cy="14919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04AE254B-00D0-4E0E-9D73-30D011A23585}"/>
                </a:ext>
              </a:extLst>
            </p:cNvPr>
            <p:cNvSpPr/>
            <p:nvPr/>
          </p:nvSpPr>
          <p:spPr>
            <a:xfrm>
              <a:off x="3351176" y="4375905"/>
              <a:ext cx="139566" cy="14919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FAD58759-1D1B-4530-8A56-8EDACEE75AC4}"/>
                </a:ext>
              </a:extLst>
            </p:cNvPr>
            <p:cNvSpPr/>
            <p:nvPr/>
          </p:nvSpPr>
          <p:spPr>
            <a:xfrm>
              <a:off x="5386869" y="4405772"/>
              <a:ext cx="139566" cy="14919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B88E920C-9CE6-485F-913D-1CEEEF256F73}"/>
                </a:ext>
              </a:extLst>
            </p:cNvPr>
            <p:cNvSpPr/>
            <p:nvPr/>
          </p:nvSpPr>
          <p:spPr>
            <a:xfrm>
              <a:off x="4366695" y="2696161"/>
              <a:ext cx="139566" cy="14919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4A3B491C-9F30-4626-954A-9368DC713184}"/>
                </a:ext>
              </a:extLst>
            </p:cNvPr>
            <p:cNvSpPr/>
            <p:nvPr/>
          </p:nvSpPr>
          <p:spPr>
            <a:xfrm>
              <a:off x="736700" y="6238278"/>
              <a:ext cx="139566" cy="14919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A07D55B-C571-4879-8468-EE6C0005E225}"/>
                </a:ext>
              </a:extLst>
            </p:cNvPr>
            <p:cNvSpPr/>
            <p:nvPr/>
          </p:nvSpPr>
          <p:spPr>
            <a:xfrm>
              <a:off x="3661707" y="4677360"/>
              <a:ext cx="139566" cy="14919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8F238EB-7C13-4B90-9A36-92035F2EBDB0}"/>
                </a:ext>
              </a:extLst>
            </p:cNvPr>
            <p:cNvSpPr/>
            <p:nvPr/>
          </p:nvSpPr>
          <p:spPr>
            <a:xfrm>
              <a:off x="2999828" y="2770757"/>
              <a:ext cx="139566" cy="14919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0C23335-EA22-4BE6-88D9-13493E4676DB}"/>
                </a:ext>
              </a:extLst>
            </p:cNvPr>
            <p:cNvSpPr/>
            <p:nvPr/>
          </p:nvSpPr>
          <p:spPr>
            <a:xfrm>
              <a:off x="6206854" y="1701064"/>
              <a:ext cx="139566" cy="14919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1544B2A3-2DA0-41FD-B4F9-CF7047621A7E}"/>
                </a:ext>
              </a:extLst>
            </p:cNvPr>
            <p:cNvSpPr/>
            <p:nvPr/>
          </p:nvSpPr>
          <p:spPr>
            <a:xfrm>
              <a:off x="2325860" y="3880100"/>
              <a:ext cx="139566" cy="14919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9A718215-5D31-456D-9518-D4F8599669FB}"/>
                </a:ext>
              </a:extLst>
            </p:cNvPr>
            <p:cNvSpPr/>
            <p:nvPr/>
          </p:nvSpPr>
          <p:spPr>
            <a:xfrm>
              <a:off x="6371558" y="1965136"/>
              <a:ext cx="139566" cy="14919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5D39480-5A71-4C99-8843-4F5602FEBDE2}"/>
                </a:ext>
              </a:extLst>
            </p:cNvPr>
            <p:cNvSpPr/>
            <p:nvPr/>
          </p:nvSpPr>
          <p:spPr>
            <a:xfrm>
              <a:off x="1981000" y="6358143"/>
              <a:ext cx="139566" cy="14919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44DE574F-21A1-4655-9B66-B06C34953FA4}"/>
                </a:ext>
              </a:extLst>
            </p:cNvPr>
            <p:cNvSpPr/>
            <p:nvPr/>
          </p:nvSpPr>
          <p:spPr>
            <a:xfrm>
              <a:off x="3397455" y="4871249"/>
              <a:ext cx="139566" cy="14919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6F13DDC4-5963-4648-BB0D-916C236F26D1}"/>
                </a:ext>
              </a:extLst>
            </p:cNvPr>
            <p:cNvSpPr/>
            <p:nvPr/>
          </p:nvSpPr>
          <p:spPr>
            <a:xfrm>
              <a:off x="5337674" y="2561509"/>
              <a:ext cx="139566" cy="14919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E5A88D38-D900-44DE-A6B1-94384B3C675D}"/>
                </a:ext>
              </a:extLst>
            </p:cNvPr>
            <p:cNvSpPr/>
            <p:nvPr/>
          </p:nvSpPr>
          <p:spPr>
            <a:xfrm>
              <a:off x="6301403" y="2636105"/>
              <a:ext cx="139566" cy="14919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9215F7D5-B33D-4EEA-8DF0-7B6FEA4EC439}"/>
                </a:ext>
              </a:extLst>
            </p:cNvPr>
            <p:cNvSpPr/>
            <p:nvPr/>
          </p:nvSpPr>
          <p:spPr>
            <a:xfrm>
              <a:off x="3745982" y="395109"/>
              <a:ext cx="139566" cy="14919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25969E08-54B6-4B2D-900F-6A396399D8CD}"/>
                </a:ext>
              </a:extLst>
            </p:cNvPr>
            <p:cNvSpPr/>
            <p:nvPr/>
          </p:nvSpPr>
          <p:spPr>
            <a:xfrm>
              <a:off x="5211714" y="3224573"/>
              <a:ext cx="139566" cy="14919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76325D0-4BD8-4206-96A1-5D2A45EE3BAE}"/>
                </a:ext>
              </a:extLst>
            </p:cNvPr>
            <p:cNvSpPr/>
            <p:nvPr/>
          </p:nvSpPr>
          <p:spPr>
            <a:xfrm>
              <a:off x="2375138" y="5203456"/>
              <a:ext cx="139566" cy="14919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01F665CD-10B8-4D8E-9D47-35F83F754FF0}"/>
                </a:ext>
              </a:extLst>
            </p:cNvPr>
            <p:cNvSpPr/>
            <p:nvPr/>
          </p:nvSpPr>
          <p:spPr>
            <a:xfrm>
              <a:off x="1713641" y="4223520"/>
              <a:ext cx="139566" cy="14919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DCE0086C-3BBE-486E-AE45-2F3938C335F5}"/>
                </a:ext>
              </a:extLst>
            </p:cNvPr>
            <p:cNvSpPr/>
            <p:nvPr/>
          </p:nvSpPr>
          <p:spPr>
            <a:xfrm>
              <a:off x="3341074" y="4223520"/>
              <a:ext cx="139566" cy="14919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D0BC2065-6978-4BD3-8C85-CBB3D782A5C6}"/>
                </a:ext>
              </a:extLst>
            </p:cNvPr>
            <p:cNvSpPr/>
            <p:nvPr/>
          </p:nvSpPr>
          <p:spPr>
            <a:xfrm>
              <a:off x="2380283" y="3756369"/>
              <a:ext cx="139566" cy="14919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40BF154A-4E4A-4FF1-B9CA-FB9646536849}"/>
                </a:ext>
              </a:extLst>
            </p:cNvPr>
            <p:cNvSpPr/>
            <p:nvPr/>
          </p:nvSpPr>
          <p:spPr>
            <a:xfrm>
              <a:off x="1991461" y="6272054"/>
              <a:ext cx="139566" cy="14919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C809B003-DB8A-422F-9A0A-2C75E887E754}"/>
                </a:ext>
              </a:extLst>
            </p:cNvPr>
            <p:cNvSpPr/>
            <p:nvPr/>
          </p:nvSpPr>
          <p:spPr>
            <a:xfrm>
              <a:off x="2343415" y="4701294"/>
              <a:ext cx="139566" cy="14919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D010D1C9-AC27-4854-9563-55EAA542C811}"/>
                </a:ext>
              </a:extLst>
            </p:cNvPr>
            <p:cNvSpPr/>
            <p:nvPr/>
          </p:nvSpPr>
          <p:spPr>
            <a:xfrm>
              <a:off x="3296155" y="1573211"/>
              <a:ext cx="139566" cy="14919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AD69FF61-579F-49CF-9402-F928E2348938}"/>
                </a:ext>
              </a:extLst>
            </p:cNvPr>
            <p:cNvSpPr/>
            <p:nvPr/>
          </p:nvSpPr>
          <p:spPr>
            <a:xfrm>
              <a:off x="3662575" y="4670504"/>
              <a:ext cx="139566" cy="14919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D55B9B44-033C-454A-A024-E43951E77579}"/>
                </a:ext>
              </a:extLst>
            </p:cNvPr>
            <p:cNvSpPr/>
            <p:nvPr/>
          </p:nvSpPr>
          <p:spPr>
            <a:xfrm>
              <a:off x="4292548" y="1158624"/>
              <a:ext cx="139566" cy="14919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B602DB2D-D358-4B10-A5D1-1E9075E39B4A}"/>
                </a:ext>
              </a:extLst>
            </p:cNvPr>
            <p:cNvSpPr/>
            <p:nvPr/>
          </p:nvSpPr>
          <p:spPr>
            <a:xfrm>
              <a:off x="1593896" y="4766987"/>
              <a:ext cx="139566" cy="14919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A8CFB32D-5017-4B49-8BA8-0E88032E257A}"/>
                </a:ext>
              </a:extLst>
            </p:cNvPr>
            <p:cNvSpPr/>
            <p:nvPr/>
          </p:nvSpPr>
          <p:spPr>
            <a:xfrm>
              <a:off x="2406366" y="4497436"/>
              <a:ext cx="139566" cy="14919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E774F265-14A7-4B9B-8C10-39178DDFF19B}"/>
                </a:ext>
              </a:extLst>
            </p:cNvPr>
            <p:cNvSpPr/>
            <p:nvPr/>
          </p:nvSpPr>
          <p:spPr>
            <a:xfrm>
              <a:off x="2532970" y="2989675"/>
              <a:ext cx="139566" cy="14919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D7A6EA6E-2DC8-4F79-90CE-0D75AF93E51B}"/>
                </a:ext>
              </a:extLst>
            </p:cNvPr>
            <p:cNvSpPr/>
            <p:nvPr/>
          </p:nvSpPr>
          <p:spPr>
            <a:xfrm>
              <a:off x="2938707" y="2840483"/>
              <a:ext cx="139566" cy="14919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D505103A-C12C-49D1-9C44-F67E9CB47DB0}"/>
                </a:ext>
              </a:extLst>
            </p:cNvPr>
            <p:cNvSpPr/>
            <p:nvPr/>
          </p:nvSpPr>
          <p:spPr>
            <a:xfrm>
              <a:off x="3221058" y="2536395"/>
              <a:ext cx="139566" cy="14919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9DABBC8-4CE1-4B38-A13F-83C42BAC1006}"/>
                </a:ext>
              </a:extLst>
            </p:cNvPr>
            <p:cNvSpPr/>
            <p:nvPr/>
          </p:nvSpPr>
          <p:spPr>
            <a:xfrm>
              <a:off x="2951428" y="2387203"/>
              <a:ext cx="139566" cy="14919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8CC1C163-AFD0-475C-BAF2-D2CED49204F8}"/>
                </a:ext>
              </a:extLst>
            </p:cNvPr>
            <p:cNvSpPr/>
            <p:nvPr/>
          </p:nvSpPr>
          <p:spPr>
            <a:xfrm>
              <a:off x="4234666" y="2147620"/>
              <a:ext cx="139566" cy="14919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DA3EB2F7-3831-4AD7-99EB-53A936034457}"/>
                </a:ext>
              </a:extLst>
            </p:cNvPr>
            <p:cNvSpPr/>
            <p:nvPr/>
          </p:nvSpPr>
          <p:spPr>
            <a:xfrm>
              <a:off x="6232358" y="2088681"/>
              <a:ext cx="139566" cy="14919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712EDAA5-6BDC-4302-95D9-B490D44B7E75}"/>
                </a:ext>
              </a:extLst>
            </p:cNvPr>
            <p:cNvSpPr/>
            <p:nvPr/>
          </p:nvSpPr>
          <p:spPr>
            <a:xfrm>
              <a:off x="4602037" y="2227769"/>
              <a:ext cx="139566" cy="14919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6A4DEEC8-2B2D-4745-8A81-3B6585D04816}"/>
                </a:ext>
              </a:extLst>
            </p:cNvPr>
            <p:cNvSpPr/>
            <p:nvPr/>
          </p:nvSpPr>
          <p:spPr>
            <a:xfrm>
              <a:off x="5257237" y="2411692"/>
              <a:ext cx="139566" cy="14919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C6B7EA51-17B0-4B3A-950E-0ED0D848DF12}"/>
                </a:ext>
              </a:extLst>
            </p:cNvPr>
            <p:cNvSpPr/>
            <p:nvPr/>
          </p:nvSpPr>
          <p:spPr>
            <a:xfrm>
              <a:off x="2963757" y="2646920"/>
              <a:ext cx="139566" cy="14919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12532007-00CC-429D-84B4-FB70220A7110}"/>
                </a:ext>
              </a:extLst>
            </p:cNvPr>
            <p:cNvSpPr/>
            <p:nvPr/>
          </p:nvSpPr>
          <p:spPr>
            <a:xfrm>
              <a:off x="2823726" y="3003081"/>
              <a:ext cx="139566" cy="14919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A8E86BA1-6F58-448D-8391-63A61CAA4CE3}"/>
                </a:ext>
              </a:extLst>
            </p:cNvPr>
            <p:cNvSpPr/>
            <p:nvPr/>
          </p:nvSpPr>
          <p:spPr>
            <a:xfrm>
              <a:off x="3316551" y="3409338"/>
              <a:ext cx="139566" cy="14919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39992615-41CC-4426-B2D3-55CA235E5F66}"/>
                </a:ext>
              </a:extLst>
            </p:cNvPr>
            <p:cNvSpPr/>
            <p:nvPr/>
          </p:nvSpPr>
          <p:spPr>
            <a:xfrm>
              <a:off x="2473720" y="3621943"/>
              <a:ext cx="139566" cy="14919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7985D4F-4248-4384-A5DB-05892D44A30F}"/>
                </a:ext>
              </a:extLst>
            </p:cNvPr>
            <p:cNvSpPr/>
            <p:nvPr/>
          </p:nvSpPr>
          <p:spPr>
            <a:xfrm>
              <a:off x="3386334" y="4021748"/>
              <a:ext cx="139566" cy="14919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17BB6F0B-8682-423A-A5F6-7DC31BF218D2}"/>
                </a:ext>
              </a:extLst>
            </p:cNvPr>
            <p:cNvSpPr/>
            <p:nvPr/>
          </p:nvSpPr>
          <p:spPr>
            <a:xfrm>
              <a:off x="3905266" y="4422039"/>
              <a:ext cx="139566" cy="14919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84143306-129E-410F-94EA-DE1BB2C0D84C}"/>
                </a:ext>
              </a:extLst>
            </p:cNvPr>
            <p:cNvSpPr/>
            <p:nvPr/>
          </p:nvSpPr>
          <p:spPr>
            <a:xfrm>
              <a:off x="3033540" y="4959854"/>
              <a:ext cx="139566" cy="14919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7" name="Oval 76">
            <a:extLst>
              <a:ext uri="{FF2B5EF4-FFF2-40B4-BE49-F238E27FC236}">
                <a16:creationId xmlns:a16="http://schemas.microsoft.com/office/drawing/2014/main" id="{E0B6EF85-FABE-45DF-A1E2-B590E2DFCB66}"/>
              </a:ext>
            </a:extLst>
          </p:cNvPr>
          <p:cNvSpPr/>
          <p:nvPr/>
        </p:nvSpPr>
        <p:spPr>
          <a:xfrm>
            <a:off x="10297068" y="3560680"/>
            <a:ext cx="139566" cy="14919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57E8F267-F76E-4FFC-A3F5-2D5F46CA92BA}"/>
              </a:ext>
            </a:extLst>
          </p:cNvPr>
          <p:cNvSpPr/>
          <p:nvPr/>
        </p:nvSpPr>
        <p:spPr>
          <a:xfrm>
            <a:off x="10295138" y="4255965"/>
            <a:ext cx="139566" cy="14919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D2D38CEC-19ED-40A1-A204-8B906AACCD37}"/>
              </a:ext>
            </a:extLst>
          </p:cNvPr>
          <p:cNvSpPr/>
          <p:nvPr/>
        </p:nvSpPr>
        <p:spPr>
          <a:xfrm>
            <a:off x="10294767" y="4650411"/>
            <a:ext cx="139566" cy="149192"/>
          </a:xfrm>
          <a:prstGeom prst="ellipse">
            <a:avLst/>
          </a:prstGeom>
          <a:solidFill>
            <a:srgbClr val="FF99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4FD231D3-665F-4545-8741-1DF558B04534}"/>
              </a:ext>
            </a:extLst>
          </p:cNvPr>
          <p:cNvSpPr/>
          <p:nvPr/>
        </p:nvSpPr>
        <p:spPr>
          <a:xfrm>
            <a:off x="10276982" y="5012376"/>
            <a:ext cx="139566" cy="14919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8D1E095-30F7-4D47-B0B5-D437F75A59C6}"/>
              </a:ext>
            </a:extLst>
          </p:cNvPr>
          <p:cNvSpPr txBox="1"/>
          <p:nvPr/>
        </p:nvSpPr>
        <p:spPr>
          <a:xfrm>
            <a:off x="9988347" y="2999698"/>
            <a:ext cx="211788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u="sng" dirty="0">
                <a:latin typeface="Segoe UI" panose="020B0502040204020203" pitchFamily="34" charset="0"/>
                <a:cs typeface="Segoe UI" panose="020B0502040204020203" pitchFamily="34" charset="0"/>
              </a:rPr>
              <a:t>Locations</a:t>
            </a:r>
          </a:p>
          <a:p>
            <a:pPr>
              <a:tabLst>
                <a:tab pos="460375" algn="l"/>
              </a:tabLst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	Paths</a:t>
            </a:r>
          </a:p>
          <a:p>
            <a:pPr>
              <a:tabLst>
                <a:tab pos="460375" algn="l"/>
              </a:tabLst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	Edges</a:t>
            </a:r>
          </a:p>
          <a:p>
            <a:pPr>
              <a:tabLst>
                <a:tab pos="460375" algn="l"/>
              </a:tabLst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	Districts</a:t>
            </a:r>
          </a:p>
          <a:p>
            <a:pPr>
              <a:tabLst>
                <a:tab pos="460375" algn="l"/>
              </a:tabLst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	Nodes</a:t>
            </a:r>
          </a:p>
          <a:p>
            <a:pPr>
              <a:tabLst>
                <a:tab pos="460375" algn="l"/>
              </a:tabLst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	Landmarks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tabLst>
                <a:tab pos="460375" algn="l"/>
              </a:tabLst>
            </a:pP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1784A377-71F7-4339-AA5F-C963D08A51F8}"/>
              </a:ext>
            </a:extLst>
          </p:cNvPr>
          <p:cNvSpPr/>
          <p:nvPr/>
        </p:nvSpPr>
        <p:spPr>
          <a:xfrm>
            <a:off x="10290537" y="3900682"/>
            <a:ext cx="139566" cy="14919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3E6CB52-6ED9-46B7-9F36-6638DDC38586}"/>
              </a:ext>
            </a:extLst>
          </p:cNvPr>
          <p:cNvSpPr txBox="1"/>
          <p:nvPr/>
        </p:nvSpPr>
        <p:spPr>
          <a:xfrm>
            <a:off x="5791199" y="6466673"/>
            <a:ext cx="434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537190395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9831D3-41F8-46A2-B4AA-02E91D4C7A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17307" t="16740" r="18404" b="4986"/>
          <a:stretch/>
        </p:blipFill>
        <p:spPr>
          <a:xfrm>
            <a:off x="-1" y="0"/>
            <a:ext cx="10408257" cy="6864138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206C0CA5-6C48-4824-B3E0-D8BA5CF7968D}"/>
              </a:ext>
            </a:extLst>
          </p:cNvPr>
          <p:cNvGrpSpPr/>
          <p:nvPr/>
        </p:nvGrpSpPr>
        <p:grpSpPr>
          <a:xfrm>
            <a:off x="167792" y="766669"/>
            <a:ext cx="6524347" cy="5828912"/>
            <a:chOff x="167792" y="741502"/>
            <a:chExt cx="6524347" cy="5828912"/>
          </a:xfrm>
          <a:solidFill>
            <a:schemeClr val="accent3">
              <a:lumMod val="75000"/>
            </a:schemeClr>
          </a:solidFill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73283C27-3EB2-4D92-80F9-AC60084F4AD4}"/>
                </a:ext>
              </a:extLst>
            </p:cNvPr>
            <p:cNvSpPr/>
            <p:nvPr/>
          </p:nvSpPr>
          <p:spPr>
            <a:xfrm>
              <a:off x="3535278" y="1497496"/>
              <a:ext cx="141878" cy="1509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97E2A67F-04EA-4358-914C-C3C0AF1BC689}"/>
                </a:ext>
              </a:extLst>
            </p:cNvPr>
            <p:cNvSpPr/>
            <p:nvPr/>
          </p:nvSpPr>
          <p:spPr>
            <a:xfrm>
              <a:off x="3888611" y="4701698"/>
              <a:ext cx="141878" cy="1509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5EC7D754-DC05-4C64-9EFE-731CD21813C4}"/>
                </a:ext>
              </a:extLst>
            </p:cNvPr>
            <p:cNvSpPr/>
            <p:nvPr/>
          </p:nvSpPr>
          <p:spPr>
            <a:xfrm>
              <a:off x="2947436" y="5330308"/>
              <a:ext cx="141878" cy="1509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96B07358-D05C-4AD7-8D49-E9D43A9DB70E}"/>
                </a:ext>
              </a:extLst>
            </p:cNvPr>
            <p:cNvSpPr/>
            <p:nvPr/>
          </p:nvSpPr>
          <p:spPr>
            <a:xfrm>
              <a:off x="1078144" y="4832203"/>
              <a:ext cx="141878" cy="1509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052E9C13-7679-4E07-8FE1-CBAF07E7A8D3}"/>
                </a:ext>
              </a:extLst>
            </p:cNvPr>
            <p:cNvSpPr/>
            <p:nvPr/>
          </p:nvSpPr>
          <p:spPr>
            <a:xfrm>
              <a:off x="627709" y="6419511"/>
              <a:ext cx="141878" cy="1509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5957AE42-16F5-4A4C-980C-0FB4BBC7F8E5}"/>
                </a:ext>
              </a:extLst>
            </p:cNvPr>
            <p:cNvSpPr/>
            <p:nvPr/>
          </p:nvSpPr>
          <p:spPr>
            <a:xfrm>
              <a:off x="2570781" y="741502"/>
              <a:ext cx="139566" cy="14919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9C4BA492-7DEE-47AD-98FA-B08C8323B2F9}"/>
                </a:ext>
              </a:extLst>
            </p:cNvPr>
            <p:cNvSpPr/>
            <p:nvPr/>
          </p:nvSpPr>
          <p:spPr>
            <a:xfrm>
              <a:off x="2430487" y="5468435"/>
              <a:ext cx="139566" cy="14919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0A40F60C-58A3-4CC3-9F0A-2D1ACFB1957D}"/>
                </a:ext>
              </a:extLst>
            </p:cNvPr>
            <p:cNvSpPr/>
            <p:nvPr/>
          </p:nvSpPr>
          <p:spPr>
            <a:xfrm>
              <a:off x="1047764" y="5995135"/>
              <a:ext cx="139566" cy="14919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02557757-ABFA-45C3-97DD-8D88AC986685}"/>
                </a:ext>
              </a:extLst>
            </p:cNvPr>
            <p:cNvSpPr/>
            <p:nvPr/>
          </p:nvSpPr>
          <p:spPr>
            <a:xfrm>
              <a:off x="4115480" y="1985457"/>
              <a:ext cx="139566" cy="14919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71C96861-89A7-44EE-B60C-639890010D02}"/>
                </a:ext>
              </a:extLst>
            </p:cNvPr>
            <p:cNvSpPr/>
            <p:nvPr/>
          </p:nvSpPr>
          <p:spPr>
            <a:xfrm>
              <a:off x="5274417" y="3352447"/>
              <a:ext cx="139566" cy="14919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DAEA0947-4068-4718-8E0B-5D99B5FAC863}"/>
                </a:ext>
              </a:extLst>
            </p:cNvPr>
            <p:cNvSpPr/>
            <p:nvPr/>
          </p:nvSpPr>
          <p:spPr>
            <a:xfrm>
              <a:off x="5344200" y="5304827"/>
              <a:ext cx="139566" cy="14919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1B2A1A5F-9EC3-49FB-BEEC-5CA101E5B75B}"/>
                </a:ext>
              </a:extLst>
            </p:cNvPr>
            <p:cNvSpPr/>
            <p:nvPr/>
          </p:nvSpPr>
          <p:spPr>
            <a:xfrm>
              <a:off x="5596218" y="3903556"/>
              <a:ext cx="139566" cy="14919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E8AF1BBB-1EE5-4500-B79F-FA2E73C79FD0}"/>
                </a:ext>
              </a:extLst>
            </p:cNvPr>
            <p:cNvSpPr/>
            <p:nvPr/>
          </p:nvSpPr>
          <p:spPr>
            <a:xfrm>
              <a:off x="4002409" y="5418707"/>
              <a:ext cx="139566" cy="14919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CF9F9A60-175E-475B-A616-CDDEBB799BD8}"/>
                </a:ext>
              </a:extLst>
            </p:cNvPr>
            <p:cNvSpPr/>
            <p:nvPr/>
          </p:nvSpPr>
          <p:spPr>
            <a:xfrm>
              <a:off x="5526435" y="4261451"/>
              <a:ext cx="139566" cy="14919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A0F777E3-575B-4BA6-AFB3-93C19BD049FE}"/>
                </a:ext>
              </a:extLst>
            </p:cNvPr>
            <p:cNvSpPr/>
            <p:nvPr/>
          </p:nvSpPr>
          <p:spPr>
            <a:xfrm>
              <a:off x="3642549" y="5344111"/>
              <a:ext cx="139566" cy="14919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97D37D10-2ACE-4E58-A4DA-4DA8242CAF8D}"/>
                </a:ext>
              </a:extLst>
            </p:cNvPr>
            <p:cNvSpPr/>
            <p:nvPr/>
          </p:nvSpPr>
          <p:spPr>
            <a:xfrm>
              <a:off x="3661707" y="1588578"/>
              <a:ext cx="139566" cy="14919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3FBD3D37-E703-4AF4-B3E2-DECFECF6C481}"/>
                </a:ext>
              </a:extLst>
            </p:cNvPr>
            <p:cNvSpPr/>
            <p:nvPr/>
          </p:nvSpPr>
          <p:spPr>
            <a:xfrm>
              <a:off x="4153930" y="5335156"/>
              <a:ext cx="139566" cy="14919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BC97795A-AAB5-4C7B-9DAB-2F56F3CFE21F}"/>
                </a:ext>
              </a:extLst>
            </p:cNvPr>
            <p:cNvSpPr/>
            <p:nvPr/>
          </p:nvSpPr>
          <p:spPr>
            <a:xfrm>
              <a:off x="5839796" y="881480"/>
              <a:ext cx="139566" cy="14919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0AF33C96-E3F2-4720-B2A9-A928FA8841DD}"/>
                </a:ext>
              </a:extLst>
            </p:cNvPr>
            <p:cNvSpPr/>
            <p:nvPr/>
          </p:nvSpPr>
          <p:spPr>
            <a:xfrm>
              <a:off x="5229249" y="2422781"/>
              <a:ext cx="139566" cy="14919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28E61239-1B0E-4F88-A4EB-45FBCF76C8CC}"/>
                </a:ext>
              </a:extLst>
            </p:cNvPr>
            <p:cNvSpPr/>
            <p:nvPr/>
          </p:nvSpPr>
          <p:spPr>
            <a:xfrm>
              <a:off x="5449804" y="3429000"/>
              <a:ext cx="139566" cy="14919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9420E3DF-EE26-4469-A2A2-589F5A8DB8CB}"/>
                </a:ext>
              </a:extLst>
            </p:cNvPr>
            <p:cNvSpPr/>
            <p:nvPr/>
          </p:nvSpPr>
          <p:spPr>
            <a:xfrm>
              <a:off x="6552573" y="1828379"/>
              <a:ext cx="139566" cy="14919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26F0D2D7-6858-44EE-A151-48B10944443A}"/>
                </a:ext>
              </a:extLst>
            </p:cNvPr>
            <p:cNvSpPr/>
            <p:nvPr/>
          </p:nvSpPr>
          <p:spPr>
            <a:xfrm>
              <a:off x="5312475" y="5424039"/>
              <a:ext cx="139566" cy="14919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098B549A-30CE-4A1E-A56D-0E1579A214B8}"/>
                </a:ext>
              </a:extLst>
            </p:cNvPr>
            <p:cNvSpPr/>
            <p:nvPr/>
          </p:nvSpPr>
          <p:spPr>
            <a:xfrm>
              <a:off x="3110794" y="2138549"/>
              <a:ext cx="139566" cy="14919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95D34C3F-03E1-487D-B73E-3E96D07B8195}"/>
                </a:ext>
              </a:extLst>
            </p:cNvPr>
            <p:cNvSpPr/>
            <p:nvPr/>
          </p:nvSpPr>
          <p:spPr>
            <a:xfrm>
              <a:off x="5604441" y="4462480"/>
              <a:ext cx="139566" cy="14919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FC45BB73-66BE-4184-9D47-79D79EB548C9}"/>
                </a:ext>
              </a:extLst>
            </p:cNvPr>
            <p:cNvSpPr/>
            <p:nvPr/>
          </p:nvSpPr>
          <p:spPr>
            <a:xfrm>
              <a:off x="5300201" y="5424039"/>
              <a:ext cx="139566" cy="14919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0BBD749C-2A24-4D9D-84D3-B4D0848919CA}"/>
                </a:ext>
              </a:extLst>
            </p:cNvPr>
            <p:cNvSpPr/>
            <p:nvPr/>
          </p:nvSpPr>
          <p:spPr>
            <a:xfrm>
              <a:off x="4629039" y="2649132"/>
              <a:ext cx="139566" cy="14919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C727E115-4966-4969-BBF5-9A50C201CFFA}"/>
                </a:ext>
              </a:extLst>
            </p:cNvPr>
            <p:cNvSpPr/>
            <p:nvPr/>
          </p:nvSpPr>
          <p:spPr>
            <a:xfrm>
              <a:off x="167792" y="4572654"/>
              <a:ext cx="139566" cy="14919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E8F8EDD7-D3E2-46B4-8234-E7B46AFA4DEC}"/>
                </a:ext>
              </a:extLst>
            </p:cNvPr>
            <p:cNvSpPr/>
            <p:nvPr/>
          </p:nvSpPr>
          <p:spPr>
            <a:xfrm>
              <a:off x="2569274" y="5540640"/>
              <a:ext cx="139566" cy="14919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BEDB9841-E409-4489-BDF1-5F5F5937F6FC}"/>
                </a:ext>
              </a:extLst>
            </p:cNvPr>
            <p:cNvSpPr/>
            <p:nvPr/>
          </p:nvSpPr>
          <p:spPr>
            <a:xfrm>
              <a:off x="2221878" y="4572654"/>
              <a:ext cx="139566" cy="14919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73B4AE48-CEBB-4111-8BB1-3AF3B43500D3}"/>
                </a:ext>
              </a:extLst>
            </p:cNvPr>
            <p:cNvSpPr/>
            <p:nvPr/>
          </p:nvSpPr>
          <p:spPr>
            <a:xfrm>
              <a:off x="3226204" y="1227192"/>
              <a:ext cx="139566" cy="14919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02C079AE-077B-44AA-992A-7FEC4FC50EEB}"/>
                </a:ext>
              </a:extLst>
            </p:cNvPr>
            <p:cNvSpPr/>
            <p:nvPr/>
          </p:nvSpPr>
          <p:spPr>
            <a:xfrm>
              <a:off x="5689215" y="5354297"/>
              <a:ext cx="139566" cy="14919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59E1B272-A55E-4CB9-A138-7E757D405EEC}"/>
                </a:ext>
              </a:extLst>
            </p:cNvPr>
            <p:cNvSpPr/>
            <p:nvPr/>
          </p:nvSpPr>
          <p:spPr>
            <a:xfrm>
              <a:off x="3972486" y="1815020"/>
              <a:ext cx="139566" cy="14919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8AC90F13-BAA6-401E-91DC-57201A6EA18B}"/>
                </a:ext>
              </a:extLst>
            </p:cNvPr>
            <p:cNvSpPr/>
            <p:nvPr/>
          </p:nvSpPr>
          <p:spPr>
            <a:xfrm>
              <a:off x="3989654" y="1934851"/>
              <a:ext cx="139566" cy="14919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E96E2EC9-980C-41B4-B6C2-71CBE5753745}"/>
                </a:ext>
              </a:extLst>
            </p:cNvPr>
            <p:cNvSpPr/>
            <p:nvPr/>
          </p:nvSpPr>
          <p:spPr>
            <a:xfrm>
              <a:off x="1744616" y="4230230"/>
              <a:ext cx="139566" cy="14919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D43FB53C-D95B-47FC-BC86-672FB4A6EA85}"/>
                </a:ext>
              </a:extLst>
            </p:cNvPr>
            <p:cNvSpPr/>
            <p:nvPr/>
          </p:nvSpPr>
          <p:spPr>
            <a:xfrm>
              <a:off x="5316707" y="3805854"/>
              <a:ext cx="139566" cy="14919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CE3A8FC0-CCC4-4AB8-9AEA-8C420BF0E284}"/>
                </a:ext>
              </a:extLst>
            </p:cNvPr>
            <p:cNvSpPr/>
            <p:nvPr/>
          </p:nvSpPr>
          <p:spPr>
            <a:xfrm>
              <a:off x="6222636" y="4189339"/>
              <a:ext cx="139566" cy="14919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BAC24B2D-00A1-46D2-9557-E994336E8D7E}"/>
                </a:ext>
              </a:extLst>
            </p:cNvPr>
            <p:cNvSpPr/>
            <p:nvPr/>
          </p:nvSpPr>
          <p:spPr>
            <a:xfrm>
              <a:off x="6245174" y="1081626"/>
              <a:ext cx="139566" cy="14919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50D41AC6-7ED2-498B-B494-B1B3BF294373}"/>
                </a:ext>
              </a:extLst>
            </p:cNvPr>
            <p:cNvSpPr/>
            <p:nvPr/>
          </p:nvSpPr>
          <p:spPr>
            <a:xfrm>
              <a:off x="3008490" y="6417204"/>
              <a:ext cx="139566" cy="14919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3257E624-87C3-473B-9E94-760F7E6C43A6}"/>
                </a:ext>
              </a:extLst>
            </p:cNvPr>
            <p:cNvSpPr/>
            <p:nvPr/>
          </p:nvSpPr>
          <p:spPr>
            <a:xfrm>
              <a:off x="3288055" y="5977487"/>
              <a:ext cx="139566" cy="14919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9572CFB6-5469-4250-BDF5-A58222FD69DA}"/>
                </a:ext>
              </a:extLst>
            </p:cNvPr>
            <p:cNvSpPr/>
            <p:nvPr/>
          </p:nvSpPr>
          <p:spPr>
            <a:xfrm>
              <a:off x="3487907" y="1555024"/>
              <a:ext cx="139566" cy="14919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70D96E58-6957-463E-B3F7-4B4D5E48A535}"/>
                </a:ext>
              </a:extLst>
            </p:cNvPr>
            <p:cNvSpPr/>
            <p:nvPr/>
          </p:nvSpPr>
          <p:spPr>
            <a:xfrm>
              <a:off x="3835483" y="4722890"/>
              <a:ext cx="139566" cy="14919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B76CB088-3E66-48DA-9394-312204BE4120}"/>
                </a:ext>
              </a:extLst>
            </p:cNvPr>
            <p:cNvSpPr/>
            <p:nvPr/>
          </p:nvSpPr>
          <p:spPr>
            <a:xfrm>
              <a:off x="2909642" y="5344371"/>
              <a:ext cx="139566" cy="14919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B775D685-65EF-412F-9F0F-7ABFD2953C91}"/>
                </a:ext>
              </a:extLst>
            </p:cNvPr>
            <p:cNvSpPr/>
            <p:nvPr/>
          </p:nvSpPr>
          <p:spPr>
            <a:xfrm>
              <a:off x="1070805" y="4851915"/>
              <a:ext cx="139566" cy="14919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64AE411A-7518-4949-878B-B38764CDDC36}"/>
                </a:ext>
              </a:extLst>
            </p:cNvPr>
            <p:cNvSpPr/>
            <p:nvPr/>
          </p:nvSpPr>
          <p:spPr>
            <a:xfrm>
              <a:off x="627709" y="6421222"/>
              <a:ext cx="139566" cy="14919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</p:grpSp>
      <p:sp>
        <p:nvSpPr>
          <p:cNvPr id="51" name="Oval 50">
            <a:extLst>
              <a:ext uri="{FF2B5EF4-FFF2-40B4-BE49-F238E27FC236}">
                <a16:creationId xmlns:a16="http://schemas.microsoft.com/office/drawing/2014/main" id="{BBAC2F04-251E-4C3A-938A-BEB899D9B215}"/>
              </a:ext>
            </a:extLst>
          </p:cNvPr>
          <p:cNvSpPr/>
          <p:nvPr/>
        </p:nvSpPr>
        <p:spPr>
          <a:xfrm>
            <a:off x="10297068" y="3560680"/>
            <a:ext cx="139566" cy="14919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D00FEE0-4FF1-4D31-BA9A-FD1953549BDC}"/>
              </a:ext>
            </a:extLst>
          </p:cNvPr>
          <p:cNvSpPr/>
          <p:nvPr/>
        </p:nvSpPr>
        <p:spPr>
          <a:xfrm>
            <a:off x="10295138" y="4255965"/>
            <a:ext cx="139566" cy="14919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8D556906-74AD-4BBE-BF35-7EB069CB0AB0}"/>
              </a:ext>
            </a:extLst>
          </p:cNvPr>
          <p:cNvSpPr/>
          <p:nvPr/>
        </p:nvSpPr>
        <p:spPr>
          <a:xfrm>
            <a:off x="10294767" y="4650411"/>
            <a:ext cx="139566" cy="149192"/>
          </a:xfrm>
          <a:prstGeom prst="ellipse">
            <a:avLst/>
          </a:prstGeom>
          <a:solidFill>
            <a:srgbClr val="FF99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90DD2275-229D-4F98-B3C2-7CA8D1BD6B78}"/>
              </a:ext>
            </a:extLst>
          </p:cNvPr>
          <p:cNvSpPr/>
          <p:nvPr/>
        </p:nvSpPr>
        <p:spPr>
          <a:xfrm>
            <a:off x="10276982" y="5012376"/>
            <a:ext cx="139566" cy="14919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2BC024F-CB3F-4DC8-A27B-D38948110DFE}"/>
              </a:ext>
            </a:extLst>
          </p:cNvPr>
          <p:cNvSpPr txBox="1"/>
          <p:nvPr/>
        </p:nvSpPr>
        <p:spPr>
          <a:xfrm>
            <a:off x="9988347" y="2999698"/>
            <a:ext cx="211788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u="sng" dirty="0">
                <a:latin typeface="Segoe UI" panose="020B0502040204020203" pitchFamily="34" charset="0"/>
                <a:cs typeface="Segoe UI" panose="020B0502040204020203" pitchFamily="34" charset="0"/>
              </a:rPr>
              <a:t>Locations</a:t>
            </a:r>
          </a:p>
          <a:p>
            <a:pPr>
              <a:tabLst>
                <a:tab pos="460375" algn="l"/>
              </a:tabLst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	Paths</a:t>
            </a:r>
          </a:p>
          <a:p>
            <a:pPr>
              <a:tabLst>
                <a:tab pos="460375" algn="l"/>
              </a:tabLst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	Edges</a:t>
            </a:r>
          </a:p>
          <a:p>
            <a:pPr>
              <a:tabLst>
                <a:tab pos="460375" algn="l"/>
              </a:tabLst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	Districts</a:t>
            </a:r>
          </a:p>
          <a:p>
            <a:pPr>
              <a:tabLst>
                <a:tab pos="460375" algn="l"/>
              </a:tabLst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	Nodes</a:t>
            </a:r>
          </a:p>
          <a:p>
            <a:pPr>
              <a:tabLst>
                <a:tab pos="460375" algn="l"/>
              </a:tabLst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	Landmarks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tabLst>
                <a:tab pos="460375" algn="l"/>
              </a:tabLst>
            </a:pP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EADB1CA6-C899-4E4F-80DB-12DC2C5E6A3C}"/>
              </a:ext>
            </a:extLst>
          </p:cNvPr>
          <p:cNvSpPr/>
          <p:nvPr/>
        </p:nvSpPr>
        <p:spPr>
          <a:xfrm>
            <a:off x="10290537" y="3900682"/>
            <a:ext cx="139566" cy="14919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64FF79A-A1E3-4D1F-92DC-4128B665A225}"/>
              </a:ext>
            </a:extLst>
          </p:cNvPr>
          <p:cNvSpPr txBox="1"/>
          <p:nvPr/>
        </p:nvSpPr>
        <p:spPr>
          <a:xfrm>
            <a:off x="5791199" y="6466673"/>
            <a:ext cx="434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87608918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9831D3-41F8-46A2-B4AA-02E91D4C7A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17307" t="16740" r="18404" b="4986"/>
          <a:stretch/>
        </p:blipFill>
        <p:spPr>
          <a:xfrm>
            <a:off x="-1" y="0"/>
            <a:ext cx="10408257" cy="6864138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9B44A262-9544-4C01-B050-0B045D9CE22E}"/>
              </a:ext>
            </a:extLst>
          </p:cNvPr>
          <p:cNvGrpSpPr/>
          <p:nvPr/>
        </p:nvGrpSpPr>
        <p:grpSpPr>
          <a:xfrm>
            <a:off x="1019864" y="821835"/>
            <a:ext cx="5028745" cy="4751396"/>
            <a:chOff x="1019864" y="821835"/>
            <a:chExt cx="5028745" cy="4751396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7C9DD101-C81F-4014-ABE1-2E393543670A}"/>
                </a:ext>
              </a:extLst>
            </p:cNvPr>
            <p:cNvSpPr/>
            <p:nvPr/>
          </p:nvSpPr>
          <p:spPr>
            <a:xfrm>
              <a:off x="3432023" y="3992514"/>
              <a:ext cx="141878" cy="150903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F6B89E77-32D4-4BEF-AF94-8FC3F42DEFA2}"/>
                </a:ext>
              </a:extLst>
            </p:cNvPr>
            <p:cNvSpPr/>
            <p:nvPr/>
          </p:nvSpPr>
          <p:spPr>
            <a:xfrm>
              <a:off x="3606217" y="2960020"/>
              <a:ext cx="141878" cy="150903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6A9C7130-26AD-4E09-9166-8A432B6FCFED}"/>
                </a:ext>
              </a:extLst>
            </p:cNvPr>
            <p:cNvSpPr/>
            <p:nvPr/>
          </p:nvSpPr>
          <p:spPr>
            <a:xfrm>
              <a:off x="3419986" y="3714868"/>
              <a:ext cx="141878" cy="150903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31B9C949-85E5-45B1-AB91-6C11A5FB1177}"/>
                </a:ext>
              </a:extLst>
            </p:cNvPr>
            <p:cNvSpPr/>
            <p:nvPr/>
          </p:nvSpPr>
          <p:spPr>
            <a:xfrm>
              <a:off x="3219207" y="3563965"/>
              <a:ext cx="141878" cy="150903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26F6D893-CA21-4388-AF4B-97B06CB90B17}"/>
                </a:ext>
              </a:extLst>
            </p:cNvPr>
            <p:cNvSpPr/>
            <p:nvPr/>
          </p:nvSpPr>
          <p:spPr>
            <a:xfrm>
              <a:off x="4376916" y="3666084"/>
              <a:ext cx="141878" cy="150903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45ED0DB2-8741-4D35-9F8F-ABE2289A2DDC}"/>
                </a:ext>
              </a:extLst>
            </p:cNvPr>
            <p:cNvSpPr/>
            <p:nvPr/>
          </p:nvSpPr>
          <p:spPr>
            <a:xfrm>
              <a:off x="4714218" y="3663575"/>
              <a:ext cx="141878" cy="150903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0CCC694-4BC2-4B43-8D93-1D41932C5011}"/>
                </a:ext>
              </a:extLst>
            </p:cNvPr>
            <p:cNvSpPr/>
            <p:nvPr/>
          </p:nvSpPr>
          <p:spPr>
            <a:xfrm>
              <a:off x="3448854" y="4389524"/>
              <a:ext cx="139566" cy="14919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14FDC960-F983-4664-B67D-83D4E8BBC17A}"/>
                </a:ext>
              </a:extLst>
            </p:cNvPr>
            <p:cNvSpPr/>
            <p:nvPr/>
          </p:nvSpPr>
          <p:spPr>
            <a:xfrm>
              <a:off x="1818600" y="4170264"/>
              <a:ext cx="139566" cy="14919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BA66DA3F-A434-4CFB-B577-69A2350A321C}"/>
                </a:ext>
              </a:extLst>
            </p:cNvPr>
            <p:cNvSpPr/>
            <p:nvPr/>
          </p:nvSpPr>
          <p:spPr>
            <a:xfrm>
              <a:off x="2719490" y="5147665"/>
              <a:ext cx="139566" cy="14919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85C0BA7C-B1A9-4761-AC1E-8A2CCFF80C0C}"/>
                </a:ext>
              </a:extLst>
            </p:cNvPr>
            <p:cNvSpPr/>
            <p:nvPr/>
          </p:nvSpPr>
          <p:spPr>
            <a:xfrm>
              <a:off x="3408176" y="4903827"/>
              <a:ext cx="139566" cy="14919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9288A7D4-A3B3-4EC7-AF51-71FD48D7B106}"/>
                </a:ext>
              </a:extLst>
            </p:cNvPr>
            <p:cNvSpPr/>
            <p:nvPr/>
          </p:nvSpPr>
          <p:spPr>
            <a:xfrm>
              <a:off x="1019864" y="4791563"/>
              <a:ext cx="139566" cy="14919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373B5F97-5D11-4A5C-ACEA-18D1CD7C5DDB}"/>
                </a:ext>
              </a:extLst>
            </p:cNvPr>
            <p:cNvSpPr/>
            <p:nvPr/>
          </p:nvSpPr>
          <p:spPr>
            <a:xfrm>
              <a:off x="1305025" y="4883223"/>
              <a:ext cx="139566" cy="14919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832325F-A220-47F5-A2F4-633065F6EA6A}"/>
                </a:ext>
              </a:extLst>
            </p:cNvPr>
            <p:cNvSpPr/>
            <p:nvPr/>
          </p:nvSpPr>
          <p:spPr>
            <a:xfrm>
              <a:off x="1616304" y="4567775"/>
              <a:ext cx="139566" cy="14919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28ED1DBD-68EE-46FF-9512-C793A307334E}"/>
                </a:ext>
              </a:extLst>
            </p:cNvPr>
            <p:cNvSpPr/>
            <p:nvPr/>
          </p:nvSpPr>
          <p:spPr>
            <a:xfrm>
              <a:off x="3275271" y="4799603"/>
              <a:ext cx="139566" cy="14919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9CF12BA4-6833-499C-9C60-5A4B196AE029}"/>
                </a:ext>
              </a:extLst>
            </p:cNvPr>
            <p:cNvSpPr/>
            <p:nvPr/>
          </p:nvSpPr>
          <p:spPr>
            <a:xfrm>
              <a:off x="3187125" y="4615973"/>
              <a:ext cx="139566" cy="14919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CA2C0D1E-BEC6-4FCD-B1EC-1D77EB8C4AC6}"/>
                </a:ext>
              </a:extLst>
            </p:cNvPr>
            <p:cNvSpPr/>
            <p:nvPr/>
          </p:nvSpPr>
          <p:spPr>
            <a:xfrm>
              <a:off x="3642549" y="4716967"/>
              <a:ext cx="139566" cy="14919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FE1BDFE4-04E9-43F8-B88E-98CA4DBB11EA}"/>
                </a:ext>
              </a:extLst>
            </p:cNvPr>
            <p:cNvSpPr/>
            <p:nvPr/>
          </p:nvSpPr>
          <p:spPr>
            <a:xfrm>
              <a:off x="3445704" y="4012648"/>
              <a:ext cx="139566" cy="14919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C568C6DA-0F63-438D-8CF0-D819A6E53CDD}"/>
                </a:ext>
              </a:extLst>
            </p:cNvPr>
            <p:cNvSpPr/>
            <p:nvPr/>
          </p:nvSpPr>
          <p:spPr>
            <a:xfrm>
              <a:off x="1491872" y="4743332"/>
              <a:ext cx="139566" cy="14919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697641EB-6334-45EC-AB31-B4521DBDCD49}"/>
                </a:ext>
              </a:extLst>
            </p:cNvPr>
            <p:cNvSpPr/>
            <p:nvPr/>
          </p:nvSpPr>
          <p:spPr>
            <a:xfrm>
              <a:off x="2178430" y="5062620"/>
              <a:ext cx="139566" cy="14919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9E6AE974-5FF8-4DF0-B123-783698CFA448}"/>
                </a:ext>
              </a:extLst>
            </p:cNvPr>
            <p:cNvSpPr/>
            <p:nvPr/>
          </p:nvSpPr>
          <p:spPr>
            <a:xfrm>
              <a:off x="2886698" y="1125646"/>
              <a:ext cx="139566" cy="14919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A76A1009-7490-4943-BFD0-2723C296EA51}"/>
                </a:ext>
              </a:extLst>
            </p:cNvPr>
            <p:cNvSpPr/>
            <p:nvPr/>
          </p:nvSpPr>
          <p:spPr>
            <a:xfrm>
              <a:off x="5243692" y="2052167"/>
              <a:ext cx="139566" cy="14919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22C36DE2-9C7D-47BA-987D-F966E9529BA2}"/>
                </a:ext>
              </a:extLst>
            </p:cNvPr>
            <p:cNvSpPr/>
            <p:nvPr/>
          </p:nvSpPr>
          <p:spPr>
            <a:xfrm>
              <a:off x="4409681" y="2128445"/>
              <a:ext cx="139566" cy="14919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D7F9E6B7-C4BB-45E9-8361-837256A19E34}"/>
                </a:ext>
              </a:extLst>
            </p:cNvPr>
            <p:cNvSpPr/>
            <p:nvPr/>
          </p:nvSpPr>
          <p:spPr>
            <a:xfrm>
              <a:off x="5719663" y="2958994"/>
              <a:ext cx="139566" cy="14919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7EF87058-360E-426E-8C70-90AC1EA1CE43}"/>
                </a:ext>
              </a:extLst>
            </p:cNvPr>
            <p:cNvSpPr/>
            <p:nvPr/>
          </p:nvSpPr>
          <p:spPr>
            <a:xfrm>
              <a:off x="3147009" y="4073123"/>
              <a:ext cx="139566" cy="14919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87354B21-4B69-4161-8DD1-3ECF15E6CDF7}"/>
                </a:ext>
              </a:extLst>
            </p:cNvPr>
            <p:cNvSpPr/>
            <p:nvPr/>
          </p:nvSpPr>
          <p:spPr>
            <a:xfrm>
              <a:off x="2066497" y="2287741"/>
              <a:ext cx="139566" cy="14919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5BA6B7DA-670E-4C80-9930-D5AF4CE02B80}"/>
                </a:ext>
              </a:extLst>
            </p:cNvPr>
            <p:cNvSpPr/>
            <p:nvPr/>
          </p:nvSpPr>
          <p:spPr>
            <a:xfrm>
              <a:off x="2120566" y="838521"/>
              <a:ext cx="139566" cy="14919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B40E62F3-C097-4B52-B52A-4C514549FC03}"/>
                </a:ext>
              </a:extLst>
            </p:cNvPr>
            <p:cNvSpPr/>
            <p:nvPr/>
          </p:nvSpPr>
          <p:spPr>
            <a:xfrm>
              <a:off x="2799559" y="1587269"/>
              <a:ext cx="139566" cy="14919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B076D911-FD6D-42BE-9142-F4FF54AE824E}"/>
                </a:ext>
              </a:extLst>
            </p:cNvPr>
            <p:cNvSpPr/>
            <p:nvPr/>
          </p:nvSpPr>
          <p:spPr>
            <a:xfrm>
              <a:off x="3439001" y="3947145"/>
              <a:ext cx="139566" cy="14919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B0F59B5C-02E8-42C1-A017-719F8E581A49}"/>
                </a:ext>
              </a:extLst>
            </p:cNvPr>
            <p:cNvSpPr/>
            <p:nvPr/>
          </p:nvSpPr>
          <p:spPr>
            <a:xfrm>
              <a:off x="3459427" y="2883422"/>
              <a:ext cx="139566" cy="14919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3ABE9CDB-80B5-4A05-862F-2B25117DB2F3}"/>
                </a:ext>
              </a:extLst>
            </p:cNvPr>
            <p:cNvSpPr/>
            <p:nvPr/>
          </p:nvSpPr>
          <p:spPr>
            <a:xfrm>
              <a:off x="5349157" y="3554842"/>
              <a:ext cx="139566" cy="14919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3C1F1C66-E947-4BB7-BFD4-1189C48BB18F}"/>
                </a:ext>
              </a:extLst>
            </p:cNvPr>
            <p:cNvSpPr/>
            <p:nvPr/>
          </p:nvSpPr>
          <p:spPr>
            <a:xfrm>
              <a:off x="5337674" y="4322513"/>
              <a:ext cx="139566" cy="14919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FE356558-D377-4D98-86F3-2B0FD0736E91}"/>
                </a:ext>
              </a:extLst>
            </p:cNvPr>
            <p:cNvSpPr/>
            <p:nvPr/>
          </p:nvSpPr>
          <p:spPr>
            <a:xfrm>
              <a:off x="3398607" y="3429000"/>
              <a:ext cx="139566" cy="14919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24B66263-7A70-488F-826D-6590455A3459}"/>
                </a:ext>
              </a:extLst>
            </p:cNvPr>
            <p:cNvSpPr/>
            <p:nvPr/>
          </p:nvSpPr>
          <p:spPr>
            <a:xfrm>
              <a:off x="1713641" y="5424039"/>
              <a:ext cx="139566" cy="14919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E7A9DC2F-E1BD-4DFB-9CDC-D3372030EECA}"/>
                </a:ext>
              </a:extLst>
            </p:cNvPr>
            <p:cNvSpPr/>
            <p:nvPr/>
          </p:nvSpPr>
          <p:spPr>
            <a:xfrm>
              <a:off x="2690817" y="5054264"/>
              <a:ext cx="139566" cy="14919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5C6E68B6-43DC-43E7-9C1B-06F051622F96}"/>
                </a:ext>
              </a:extLst>
            </p:cNvPr>
            <p:cNvSpPr/>
            <p:nvPr/>
          </p:nvSpPr>
          <p:spPr>
            <a:xfrm>
              <a:off x="2054223" y="3607177"/>
              <a:ext cx="139566" cy="14919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EA018944-EAF4-4A7A-8AD1-97F084EB8AC6}"/>
                </a:ext>
              </a:extLst>
            </p:cNvPr>
            <p:cNvSpPr/>
            <p:nvPr/>
          </p:nvSpPr>
          <p:spPr>
            <a:xfrm>
              <a:off x="3595133" y="2160090"/>
              <a:ext cx="139566" cy="14919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417D2AB1-5974-44C2-B6BB-FB08F168BA04}"/>
                </a:ext>
              </a:extLst>
            </p:cNvPr>
            <p:cNvSpPr/>
            <p:nvPr/>
          </p:nvSpPr>
          <p:spPr>
            <a:xfrm>
              <a:off x="4627012" y="821835"/>
              <a:ext cx="139566" cy="14919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C5A2DE3A-0301-4285-A22E-51C88B5DD625}"/>
                </a:ext>
              </a:extLst>
            </p:cNvPr>
            <p:cNvSpPr/>
            <p:nvPr/>
          </p:nvSpPr>
          <p:spPr>
            <a:xfrm>
              <a:off x="5841098" y="2926830"/>
              <a:ext cx="139566" cy="14919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D5CCD30E-EFE9-4CFC-A419-26AB5B9D1626}"/>
                </a:ext>
              </a:extLst>
            </p:cNvPr>
            <p:cNvSpPr/>
            <p:nvPr/>
          </p:nvSpPr>
          <p:spPr>
            <a:xfrm>
              <a:off x="1820523" y="5398074"/>
              <a:ext cx="139566" cy="14919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10C20728-4B5C-44DC-922B-506298D450B7}"/>
                </a:ext>
              </a:extLst>
            </p:cNvPr>
            <p:cNvSpPr/>
            <p:nvPr/>
          </p:nvSpPr>
          <p:spPr>
            <a:xfrm>
              <a:off x="3814319" y="4749664"/>
              <a:ext cx="139566" cy="14919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01EE8D6C-F060-4883-A560-0F12B716C7A3}"/>
                </a:ext>
              </a:extLst>
            </p:cNvPr>
            <p:cNvSpPr/>
            <p:nvPr/>
          </p:nvSpPr>
          <p:spPr>
            <a:xfrm>
              <a:off x="3468390" y="4089895"/>
              <a:ext cx="139566" cy="14919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949F2B4C-B05A-4027-B40D-C32C729EA8CB}"/>
                </a:ext>
              </a:extLst>
            </p:cNvPr>
            <p:cNvSpPr/>
            <p:nvPr/>
          </p:nvSpPr>
          <p:spPr>
            <a:xfrm>
              <a:off x="3468390" y="3530737"/>
              <a:ext cx="139566" cy="14919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5D6111F6-8C0C-4D8F-B1E1-5739755A370E}"/>
                </a:ext>
              </a:extLst>
            </p:cNvPr>
            <p:cNvSpPr/>
            <p:nvPr/>
          </p:nvSpPr>
          <p:spPr>
            <a:xfrm>
              <a:off x="3753760" y="3026235"/>
              <a:ext cx="139566" cy="14919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C2DDA4BF-1CCB-45A9-AA61-44295CE8A1C0}"/>
                </a:ext>
              </a:extLst>
            </p:cNvPr>
            <p:cNvSpPr/>
            <p:nvPr/>
          </p:nvSpPr>
          <p:spPr>
            <a:xfrm>
              <a:off x="3972486" y="5124511"/>
              <a:ext cx="139566" cy="14919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1F96F2CE-FD72-48FD-A245-4472BD23B46D}"/>
                </a:ext>
              </a:extLst>
            </p:cNvPr>
            <p:cNvSpPr/>
            <p:nvPr/>
          </p:nvSpPr>
          <p:spPr>
            <a:xfrm>
              <a:off x="2482981" y="5354297"/>
              <a:ext cx="139566" cy="14919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97FB18C3-372F-4FA9-B19A-61D2EB828B61}"/>
                </a:ext>
              </a:extLst>
            </p:cNvPr>
            <p:cNvSpPr/>
            <p:nvPr/>
          </p:nvSpPr>
          <p:spPr>
            <a:xfrm>
              <a:off x="4112052" y="5143208"/>
              <a:ext cx="139566" cy="14919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27AAA667-0937-4E70-9BB1-1DDBD6CC3117}"/>
                </a:ext>
              </a:extLst>
            </p:cNvPr>
            <p:cNvSpPr/>
            <p:nvPr/>
          </p:nvSpPr>
          <p:spPr>
            <a:xfrm>
              <a:off x="5909043" y="2758692"/>
              <a:ext cx="139566" cy="14919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16F2960E-3515-4593-AB62-E6AC7BAD5500}"/>
                </a:ext>
              </a:extLst>
            </p:cNvPr>
            <p:cNvSpPr/>
            <p:nvPr/>
          </p:nvSpPr>
          <p:spPr>
            <a:xfrm>
              <a:off x="3420905" y="2536395"/>
              <a:ext cx="139566" cy="14919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0A826108-7E2A-4FAE-8F6E-06982114E42A}"/>
                </a:ext>
              </a:extLst>
            </p:cNvPr>
            <p:cNvSpPr/>
            <p:nvPr/>
          </p:nvSpPr>
          <p:spPr>
            <a:xfrm>
              <a:off x="3341996" y="3767438"/>
              <a:ext cx="139566" cy="14919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D1997BD2-8584-4DE1-9BB2-CBD922BEAD7C}"/>
                </a:ext>
              </a:extLst>
            </p:cNvPr>
            <p:cNvSpPr/>
            <p:nvPr/>
          </p:nvSpPr>
          <p:spPr>
            <a:xfrm>
              <a:off x="2532970" y="3437026"/>
              <a:ext cx="139566" cy="14919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320267BA-89CF-4F04-ADA2-19B256521EB4}"/>
                </a:ext>
              </a:extLst>
            </p:cNvPr>
            <p:cNvSpPr/>
            <p:nvPr/>
          </p:nvSpPr>
          <p:spPr>
            <a:xfrm>
              <a:off x="3560471" y="4263935"/>
              <a:ext cx="139566" cy="14919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0FBD448C-9950-4D8F-B040-98CB71CAE754}"/>
                </a:ext>
              </a:extLst>
            </p:cNvPr>
            <p:cNvSpPr/>
            <p:nvPr/>
          </p:nvSpPr>
          <p:spPr>
            <a:xfrm>
              <a:off x="3290841" y="5306678"/>
              <a:ext cx="139566" cy="14919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42B64F42-829A-4762-9878-781222FF4DCD}"/>
                </a:ext>
              </a:extLst>
            </p:cNvPr>
            <p:cNvSpPr/>
            <p:nvPr/>
          </p:nvSpPr>
          <p:spPr>
            <a:xfrm>
              <a:off x="1579885" y="4497436"/>
              <a:ext cx="139566" cy="14919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2ABBE4F5-C50F-4872-BB03-5613A1C6A7F4}"/>
                </a:ext>
              </a:extLst>
            </p:cNvPr>
            <p:cNvSpPr/>
            <p:nvPr/>
          </p:nvSpPr>
          <p:spPr>
            <a:xfrm>
              <a:off x="1110873" y="4593244"/>
              <a:ext cx="139566" cy="14919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3FA7023F-FF2F-4904-8E54-0DADE4C9121A}"/>
                </a:ext>
              </a:extLst>
            </p:cNvPr>
            <p:cNvSpPr/>
            <p:nvPr/>
          </p:nvSpPr>
          <p:spPr>
            <a:xfrm>
              <a:off x="3557690" y="3000963"/>
              <a:ext cx="139566" cy="14919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009F501E-1973-44A2-8063-20052B688569}"/>
                </a:ext>
              </a:extLst>
            </p:cNvPr>
            <p:cNvSpPr/>
            <p:nvPr/>
          </p:nvSpPr>
          <p:spPr>
            <a:xfrm>
              <a:off x="3374493" y="3747251"/>
              <a:ext cx="139566" cy="14919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4BF8FC07-2987-4183-A760-4F08E3710144}"/>
                </a:ext>
              </a:extLst>
            </p:cNvPr>
            <p:cNvSpPr/>
            <p:nvPr/>
          </p:nvSpPr>
          <p:spPr>
            <a:xfrm>
              <a:off x="3185942" y="3613953"/>
              <a:ext cx="139566" cy="14919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883569C8-B3CC-4C23-BA7F-A75F2B2971FB}"/>
                </a:ext>
              </a:extLst>
            </p:cNvPr>
            <p:cNvSpPr/>
            <p:nvPr/>
          </p:nvSpPr>
          <p:spPr>
            <a:xfrm>
              <a:off x="4315832" y="3699020"/>
              <a:ext cx="139566" cy="14919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66EC2A3B-B1AF-41D8-B973-9BF165ECB479}"/>
                </a:ext>
              </a:extLst>
            </p:cNvPr>
            <p:cNvSpPr/>
            <p:nvPr/>
          </p:nvSpPr>
          <p:spPr>
            <a:xfrm>
              <a:off x="4647639" y="3696539"/>
              <a:ext cx="139566" cy="14919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</p:grpSp>
      <p:sp>
        <p:nvSpPr>
          <p:cNvPr id="77" name="Oval 76">
            <a:extLst>
              <a:ext uri="{FF2B5EF4-FFF2-40B4-BE49-F238E27FC236}">
                <a16:creationId xmlns:a16="http://schemas.microsoft.com/office/drawing/2014/main" id="{34381FB0-87F9-4C31-B0D2-27CAD375C582}"/>
              </a:ext>
            </a:extLst>
          </p:cNvPr>
          <p:cNvSpPr/>
          <p:nvPr/>
        </p:nvSpPr>
        <p:spPr>
          <a:xfrm>
            <a:off x="10297068" y="3560680"/>
            <a:ext cx="139566" cy="14919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531C9720-540F-4AB4-A3F9-E48E77F89CD1}"/>
              </a:ext>
            </a:extLst>
          </p:cNvPr>
          <p:cNvSpPr/>
          <p:nvPr/>
        </p:nvSpPr>
        <p:spPr>
          <a:xfrm>
            <a:off x="10295138" y="4255965"/>
            <a:ext cx="139566" cy="14919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083BDB6A-5A47-4C26-8F42-D9160048A27F}"/>
              </a:ext>
            </a:extLst>
          </p:cNvPr>
          <p:cNvSpPr/>
          <p:nvPr/>
        </p:nvSpPr>
        <p:spPr>
          <a:xfrm>
            <a:off x="10294767" y="4650411"/>
            <a:ext cx="139566" cy="149192"/>
          </a:xfrm>
          <a:prstGeom prst="ellipse">
            <a:avLst/>
          </a:prstGeom>
          <a:solidFill>
            <a:srgbClr val="FF99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AE21C8AC-DE60-41C3-9865-87335C915382}"/>
              </a:ext>
            </a:extLst>
          </p:cNvPr>
          <p:cNvSpPr/>
          <p:nvPr/>
        </p:nvSpPr>
        <p:spPr>
          <a:xfrm>
            <a:off x="10276982" y="5012376"/>
            <a:ext cx="139566" cy="14919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737E64A-E72B-4CD4-BBDB-727B8CDEAF20}"/>
              </a:ext>
            </a:extLst>
          </p:cNvPr>
          <p:cNvSpPr txBox="1"/>
          <p:nvPr/>
        </p:nvSpPr>
        <p:spPr>
          <a:xfrm>
            <a:off x="9988347" y="2999698"/>
            <a:ext cx="211788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u="sng" dirty="0">
                <a:latin typeface="Segoe UI" panose="020B0502040204020203" pitchFamily="34" charset="0"/>
                <a:cs typeface="Segoe UI" panose="020B0502040204020203" pitchFamily="34" charset="0"/>
              </a:rPr>
              <a:t>Locations</a:t>
            </a:r>
          </a:p>
          <a:p>
            <a:pPr>
              <a:tabLst>
                <a:tab pos="460375" algn="l"/>
              </a:tabLst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	Paths</a:t>
            </a:r>
          </a:p>
          <a:p>
            <a:pPr>
              <a:tabLst>
                <a:tab pos="460375" algn="l"/>
              </a:tabLst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	Edges</a:t>
            </a:r>
          </a:p>
          <a:p>
            <a:pPr>
              <a:tabLst>
                <a:tab pos="460375" algn="l"/>
              </a:tabLst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	Districts</a:t>
            </a:r>
          </a:p>
          <a:p>
            <a:pPr>
              <a:tabLst>
                <a:tab pos="460375" algn="l"/>
              </a:tabLst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	Nodes</a:t>
            </a:r>
          </a:p>
          <a:p>
            <a:pPr>
              <a:tabLst>
                <a:tab pos="460375" algn="l"/>
              </a:tabLst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	Landmarks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tabLst>
                <a:tab pos="460375" algn="l"/>
              </a:tabLst>
            </a:pP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20355380-F7A5-4941-B157-23570E40967D}"/>
              </a:ext>
            </a:extLst>
          </p:cNvPr>
          <p:cNvSpPr/>
          <p:nvPr/>
        </p:nvSpPr>
        <p:spPr>
          <a:xfrm>
            <a:off x="10290537" y="3900682"/>
            <a:ext cx="139566" cy="14919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B33961D5-37CA-4B92-AE20-D56178D318ED}"/>
              </a:ext>
            </a:extLst>
          </p:cNvPr>
          <p:cNvSpPr txBox="1"/>
          <p:nvPr/>
        </p:nvSpPr>
        <p:spPr>
          <a:xfrm>
            <a:off x="5791199" y="6466673"/>
            <a:ext cx="434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607386169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9831D3-41F8-46A2-B4AA-02E91D4C7A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17307" t="16740" r="18404" b="4986"/>
          <a:stretch/>
        </p:blipFill>
        <p:spPr>
          <a:xfrm>
            <a:off x="-1" y="0"/>
            <a:ext cx="10408257" cy="6864138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CB1B9D4D-58FA-4F34-B52F-DF7CE9DDD53B}"/>
              </a:ext>
            </a:extLst>
          </p:cNvPr>
          <p:cNvGrpSpPr/>
          <p:nvPr/>
        </p:nvGrpSpPr>
        <p:grpSpPr>
          <a:xfrm>
            <a:off x="874796" y="241090"/>
            <a:ext cx="5623245" cy="5479572"/>
            <a:chOff x="874796" y="241090"/>
            <a:chExt cx="5623245" cy="5479572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A58AA4C8-1069-4035-976E-F81E5500714E}"/>
                </a:ext>
              </a:extLst>
            </p:cNvPr>
            <p:cNvSpPr/>
            <p:nvPr/>
          </p:nvSpPr>
          <p:spPr>
            <a:xfrm>
              <a:off x="3002447" y="2601916"/>
              <a:ext cx="141878" cy="150903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22185F70-A526-46EF-B923-9C55892BB952}"/>
                </a:ext>
              </a:extLst>
            </p:cNvPr>
            <p:cNvSpPr/>
            <p:nvPr/>
          </p:nvSpPr>
          <p:spPr>
            <a:xfrm>
              <a:off x="874796" y="5016832"/>
              <a:ext cx="141878" cy="150903"/>
            </a:xfrm>
            <a:prstGeom prst="ellipse">
              <a:avLst/>
            </a:prstGeom>
            <a:solidFill>
              <a:srgbClr val="FF99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96268FA4-9BA2-4E54-ACC5-C3E85FCA88F6}"/>
                </a:ext>
              </a:extLst>
            </p:cNvPr>
            <p:cNvSpPr/>
            <p:nvPr/>
          </p:nvSpPr>
          <p:spPr>
            <a:xfrm>
              <a:off x="3394763" y="4397397"/>
              <a:ext cx="141878" cy="150903"/>
            </a:xfrm>
            <a:prstGeom prst="ellipse">
              <a:avLst/>
            </a:prstGeom>
            <a:solidFill>
              <a:srgbClr val="FF99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B282139C-3BA2-4D48-8B75-5ECEA6609939}"/>
                </a:ext>
              </a:extLst>
            </p:cNvPr>
            <p:cNvSpPr/>
            <p:nvPr/>
          </p:nvSpPr>
          <p:spPr>
            <a:xfrm>
              <a:off x="3225421" y="4527595"/>
              <a:ext cx="141878" cy="150903"/>
            </a:xfrm>
            <a:prstGeom prst="ellipse">
              <a:avLst/>
            </a:prstGeom>
            <a:solidFill>
              <a:srgbClr val="FF99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647FA0A2-7EFA-4D09-A5C6-8AE87B37AD3E}"/>
                </a:ext>
              </a:extLst>
            </p:cNvPr>
            <p:cNvSpPr/>
            <p:nvPr/>
          </p:nvSpPr>
          <p:spPr>
            <a:xfrm>
              <a:off x="3677156" y="4452143"/>
              <a:ext cx="141878" cy="150903"/>
            </a:xfrm>
            <a:prstGeom prst="ellipse">
              <a:avLst/>
            </a:prstGeom>
            <a:solidFill>
              <a:srgbClr val="FF99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9A559587-D2EE-4B13-B4B3-C58EB39461BE}"/>
                </a:ext>
              </a:extLst>
            </p:cNvPr>
            <p:cNvSpPr/>
            <p:nvPr/>
          </p:nvSpPr>
          <p:spPr>
            <a:xfrm>
              <a:off x="2385796" y="5290981"/>
              <a:ext cx="141878" cy="150903"/>
            </a:xfrm>
            <a:prstGeom prst="ellipse">
              <a:avLst/>
            </a:prstGeom>
            <a:solidFill>
              <a:srgbClr val="FF99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AB3BBEF2-6B2B-46AB-B177-A5910E9BCC70}"/>
                </a:ext>
              </a:extLst>
            </p:cNvPr>
            <p:cNvSpPr/>
            <p:nvPr/>
          </p:nvSpPr>
          <p:spPr>
            <a:xfrm>
              <a:off x="3121195" y="3062160"/>
              <a:ext cx="141878" cy="150903"/>
            </a:xfrm>
            <a:prstGeom prst="ellipse">
              <a:avLst/>
            </a:prstGeom>
            <a:solidFill>
              <a:srgbClr val="FF99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9A95D588-B370-4491-A262-7994936777DE}"/>
                </a:ext>
              </a:extLst>
            </p:cNvPr>
            <p:cNvSpPr/>
            <p:nvPr/>
          </p:nvSpPr>
          <p:spPr>
            <a:xfrm>
              <a:off x="3379071" y="1355035"/>
              <a:ext cx="139566" cy="149192"/>
            </a:xfrm>
            <a:prstGeom prst="ellipse">
              <a:avLst/>
            </a:prstGeom>
            <a:solidFill>
              <a:srgbClr val="FF99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ECF84615-589D-4A14-A3A0-07A1185B26C3}"/>
                </a:ext>
              </a:extLst>
            </p:cNvPr>
            <p:cNvSpPr/>
            <p:nvPr/>
          </p:nvSpPr>
          <p:spPr>
            <a:xfrm>
              <a:off x="2132341" y="4863184"/>
              <a:ext cx="139566" cy="149192"/>
            </a:xfrm>
            <a:prstGeom prst="ellipse">
              <a:avLst/>
            </a:prstGeom>
            <a:solidFill>
              <a:srgbClr val="FF99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4473648F-EAB0-450F-B9C9-073B013FD5E7}"/>
                </a:ext>
              </a:extLst>
            </p:cNvPr>
            <p:cNvSpPr/>
            <p:nvPr/>
          </p:nvSpPr>
          <p:spPr>
            <a:xfrm>
              <a:off x="2361432" y="2396271"/>
              <a:ext cx="139566" cy="149192"/>
            </a:xfrm>
            <a:prstGeom prst="ellipse">
              <a:avLst/>
            </a:prstGeom>
            <a:solidFill>
              <a:srgbClr val="FF99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03355AED-0A30-4E57-9DE3-BED38D9540BF}"/>
                </a:ext>
              </a:extLst>
            </p:cNvPr>
            <p:cNvSpPr/>
            <p:nvPr/>
          </p:nvSpPr>
          <p:spPr>
            <a:xfrm>
              <a:off x="1037026" y="4754635"/>
              <a:ext cx="139566" cy="149192"/>
            </a:xfrm>
            <a:prstGeom prst="ellipse">
              <a:avLst/>
            </a:prstGeom>
            <a:solidFill>
              <a:srgbClr val="FF99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B41A1AB0-A0CE-4E5A-B6FC-A56C8710B2E7}"/>
                </a:ext>
              </a:extLst>
            </p:cNvPr>
            <p:cNvSpPr/>
            <p:nvPr/>
          </p:nvSpPr>
          <p:spPr>
            <a:xfrm>
              <a:off x="4486183" y="3434535"/>
              <a:ext cx="139566" cy="149192"/>
            </a:xfrm>
            <a:prstGeom prst="ellipse">
              <a:avLst/>
            </a:prstGeom>
            <a:solidFill>
              <a:srgbClr val="FF99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F875F256-4A15-4C7F-9D90-ECD483E9DCB1}"/>
                </a:ext>
              </a:extLst>
            </p:cNvPr>
            <p:cNvSpPr/>
            <p:nvPr/>
          </p:nvSpPr>
          <p:spPr>
            <a:xfrm>
              <a:off x="3408176" y="4598257"/>
              <a:ext cx="139566" cy="149192"/>
            </a:xfrm>
            <a:prstGeom prst="ellipse">
              <a:avLst/>
            </a:prstGeom>
            <a:solidFill>
              <a:srgbClr val="FF99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70FE73BC-D5BD-4DF8-BE7C-186B40A2E40D}"/>
                </a:ext>
              </a:extLst>
            </p:cNvPr>
            <p:cNvSpPr/>
            <p:nvPr/>
          </p:nvSpPr>
          <p:spPr>
            <a:xfrm>
              <a:off x="2663887" y="5158650"/>
              <a:ext cx="139566" cy="149192"/>
            </a:xfrm>
            <a:prstGeom prst="ellipse">
              <a:avLst/>
            </a:prstGeom>
            <a:solidFill>
              <a:srgbClr val="FF99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7B2B72A7-B5CB-4405-80EC-C2293C962512}"/>
                </a:ext>
              </a:extLst>
            </p:cNvPr>
            <p:cNvSpPr/>
            <p:nvPr/>
          </p:nvSpPr>
          <p:spPr>
            <a:xfrm>
              <a:off x="5677107" y="620331"/>
              <a:ext cx="139566" cy="149192"/>
            </a:xfrm>
            <a:prstGeom prst="ellipse">
              <a:avLst/>
            </a:prstGeom>
            <a:solidFill>
              <a:srgbClr val="FF99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2629C145-11B1-4B24-AD81-9B9BF0C28A8D}"/>
                </a:ext>
              </a:extLst>
            </p:cNvPr>
            <p:cNvSpPr/>
            <p:nvPr/>
          </p:nvSpPr>
          <p:spPr>
            <a:xfrm>
              <a:off x="2384639" y="5571470"/>
              <a:ext cx="139566" cy="149192"/>
            </a:xfrm>
            <a:prstGeom prst="ellipse">
              <a:avLst/>
            </a:prstGeom>
            <a:solidFill>
              <a:srgbClr val="FF99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B8D69DCA-9D9C-4EFA-916A-F0993F1CC531}"/>
                </a:ext>
              </a:extLst>
            </p:cNvPr>
            <p:cNvSpPr/>
            <p:nvPr/>
          </p:nvSpPr>
          <p:spPr>
            <a:xfrm>
              <a:off x="6200440" y="825871"/>
              <a:ext cx="139566" cy="149192"/>
            </a:xfrm>
            <a:prstGeom prst="ellipse">
              <a:avLst/>
            </a:prstGeom>
            <a:solidFill>
              <a:srgbClr val="FF99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3320EB2E-4CCE-43AE-BF9B-BDB0586D4CE8}"/>
                </a:ext>
              </a:extLst>
            </p:cNvPr>
            <p:cNvSpPr/>
            <p:nvPr/>
          </p:nvSpPr>
          <p:spPr>
            <a:xfrm>
              <a:off x="6121473" y="620331"/>
              <a:ext cx="139566" cy="149192"/>
            </a:xfrm>
            <a:prstGeom prst="ellipse">
              <a:avLst/>
            </a:prstGeom>
            <a:solidFill>
              <a:srgbClr val="FF99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336D44CC-0EEC-4908-A135-F8A4925A0298}"/>
                </a:ext>
              </a:extLst>
            </p:cNvPr>
            <p:cNvSpPr/>
            <p:nvPr/>
          </p:nvSpPr>
          <p:spPr>
            <a:xfrm>
              <a:off x="1868251" y="4181984"/>
              <a:ext cx="139566" cy="149192"/>
            </a:xfrm>
            <a:prstGeom prst="ellipse">
              <a:avLst/>
            </a:prstGeom>
            <a:solidFill>
              <a:srgbClr val="FF99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C7A6AADB-DFEB-4DC3-8806-C33C3DFB8FCD}"/>
                </a:ext>
              </a:extLst>
            </p:cNvPr>
            <p:cNvSpPr/>
            <p:nvPr/>
          </p:nvSpPr>
          <p:spPr>
            <a:xfrm>
              <a:off x="2044088" y="3464182"/>
              <a:ext cx="139566" cy="149192"/>
            </a:xfrm>
            <a:prstGeom prst="ellipse">
              <a:avLst/>
            </a:prstGeom>
            <a:solidFill>
              <a:srgbClr val="FF99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4AD5D33C-2832-48C3-A921-1DF66D5DCF76}"/>
                </a:ext>
              </a:extLst>
            </p:cNvPr>
            <p:cNvSpPr/>
            <p:nvPr/>
          </p:nvSpPr>
          <p:spPr>
            <a:xfrm>
              <a:off x="2251891" y="2785394"/>
              <a:ext cx="139566" cy="149192"/>
            </a:xfrm>
            <a:prstGeom prst="ellipse">
              <a:avLst/>
            </a:prstGeom>
            <a:solidFill>
              <a:srgbClr val="FF99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9DB72050-A02E-452B-A3EE-225731D3C5E7}"/>
                </a:ext>
              </a:extLst>
            </p:cNvPr>
            <p:cNvSpPr/>
            <p:nvPr/>
          </p:nvSpPr>
          <p:spPr>
            <a:xfrm>
              <a:off x="2763233" y="2563444"/>
              <a:ext cx="139566" cy="149192"/>
            </a:xfrm>
            <a:prstGeom prst="ellipse">
              <a:avLst/>
            </a:prstGeom>
            <a:solidFill>
              <a:srgbClr val="FF99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77DA90AF-F191-4480-9943-56FB9C315963}"/>
                </a:ext>
              </a:extLst>
            </p:cNvPr>
            <p:cNvSpPr/>
            <p:nvPr/>
          </p:nvSpPr>
          <p:spPr>
            <a:xfrm>
              <a:off x="5295774" y="3354404"/>
              <a:ext cx="139566" cy="149192"/>
            </a:xfrm>
            <a:prstGeom prst="ellipse">
              <a:avLst/>
            </a:prstGeom>
            <a:solidFill>
              <a:srgbClr val="FF99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6B1A691B-B39E-4513-AF18-F61E53FDE111}"/>
                </a:ext>
              </a:extLst>
            </p:cNvPr>
            <p:cNvSpPr/>
            <p:nvPr/>
          </p:nvSpPr>
          <p:spPr>
            <a:xfrm>
              <a:off x="2466435" y="241090"/>
              <a:ext cx="139566" cy="149192"/>
            </a:xfrm>
            <a:prstGeom prst="ellipse">
              <a:avLst/>
            </a:prstGeom>
            <a:solidFill>
              <a:srgbClr val="FF99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014B2F06-AF8A-4F3E-B79F-782CFEC60381}"/>
                </a:ext>
              </a:extLst>
            </p:cNvPr>
            <p:cNvSpPr/>
            <p:nvPr/>
          </p:nvSpPr>
          <p:spPr>
            <a:xfrm>
              <a:off x="1352306" y="4528168"/>
              <a:ext cx="139566" cy="149192"/>
            </a:xfrm>
            <a:prstGeom prst="ellipse">
              <a:avLst/>
            </a:prstGeom>
            <a:solidFill>
              <a:srgbClr val="FF99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64B084A4-803E-4C48-B87D-C6A195205C06}"/>
                </a:ext>
              </a:extLst>
            </p:cNvPr>
            <p:cNvSpPr/>
            <p:nvPr/>
          </p:nvSpPr>
          <p:spPr>
            <a:xfrm>
              <a:off x="4481140" y="3785652"/>
              <a:ext cx="139566" cy="149192"/>
            </a:xfrm>
            <a:prstGeom prst="ellipse">
              <a:avLst/>
            </a:prstGeom>
            <a:solidFill>
              <a:srgbClr val="FF99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D8DFF3DB-7AEA-4E71-8A14-B112566B723C}"/>
                </a:ext>
              </a:extLst>
            </p:cNvPr>
            <p:cNvSpPr/>
            <p:nvPr/>
          </p:nvSpPr>
          <p:spPr>
            <a:xfrm>
              <a:off x="2325394" y="2359717"/>
              <a:ext cx="139566" cy="149192"/>
            </a:xfrm>
            <a:prstGeom prst="ellipse">
              <a:avLst/>
            </a:prstGeom>
            <a:solidFill>
              <a:srgbClr val="FF99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3B020BD6-4CE8-4EDA-8A17-CAA3654305F9}"/>
                </a:ext>
              </a:extLst>
            </p:cNvPr>
            <p:cNvSpPr/>
            <p:nvPr/>
          </p:nvSpPr>
          <p:spPr>
            <a:xfrm>
              <a:off x="3551220" y="4920227"/>
              <a:ext cx="139566" cy="149192"/>
            </a:xfrm>
            <a:prstGeom prst="ellipse">
              <a:avLst/>
            </a:prstGeom>
            <a:solidFill>
              <a:srgbClr val="FF99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B8064339-FBBC-4A70-958A-732DCF2AB4C0}"/>
                </a:ext>
              </a:extLst>
            </p:cNvPr>
            <p:cNvSpPr/>
            <p:nvPr/>
          </p:nvSpPr>
          <p:spPr>
            <a:xfrm>
              <a:off x="4402845" y="3258329"/>
              <a:ext cx="139566" cy="149192"/>
            </a:xfrm>
            <a:prstGeom prst="ellipse">
              <a:avLst/>
            </a:prstGeom>
            <a:solidFill>
              <a:srgbClr val="FF99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A520F627-FC1C-4C59-BA85-4849A3281D5B}"/>
                </a:ext>
              </a:extLst>
            </p:cNvPr>
            <p:cNvSpPr/>
            <p:nvPr/>
          </p:nvSpPr>
          <p:spPr>
            <a:xfrm>
              <a:off x="3180577" y="4564468"/>
              <a:ext cx="139566" cy="149192"/>
            </a:xfrm>
            <a:prstGeom prst="ellipse">
              <a:avLst/>
            </a:prstGeom>
            <a:solidFill>
              <a:srgbClr val="FF99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4C1EFF43-841D-4800-A040-4BC6FBAC4C45}"/>
                </a:ext>
              </a:extLst>
            </p:cNvPr>
            <p:cNvSpPr/>
            <p:nvPr/>
          </p:nvSpPr>
          <p:spPr>
            <a:xfrm>
              <a:off x="3385626" y="4445778"/>
              <a:ext cx="139566" cy="149192"/>
            </a:xfrm>
            <a:prstGeom prst="ellipse">
              <a:avLst/>
            </a:prstGeom>
            <a:solidFill>
              <a:srgbClr val="FF99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D83EE94B-85EB-4273-98E1-5995FB6666A6}"/>
                </a:ext>
              </a:extLst>
            </p:cNvPr>
            <p:cNvSpPr/>
            <p:nvPr/>
          </p:nvSpPr>
          <p:spPr>
            <a:xfrm>
              <a:off x="2402212" y="2234686"/>
              <a:ext cx="139566" cy="149192"/>
            </a:xfrm>
            <a:prstGeom prst="ellipse">
              <a:avLst/>
            </a:prstGeom>
            <a:solidFill>
              <a:srgbClr val="FF99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51432D9A-04EE-4B32-905E-CC84754BFF23}"/>
                </a:ext>
              </a:extLst>
            </p:cNvPr>
            <p:cNvSpPr/>
            <p:nvPr/>
          </p:nvSpPr>
          <p:spPr>
            <a:xfrm>
              <a:off x="5373409" y="4442952"/>
              <a:ext cx="139566" cy="149192"/>
            </a:xfrm>
            <a:prstGeom prst="ellipse">
              <a:avLst/>
            </a:prstGeom>
            <a:solidFill>
              <a:srgbClr val="FF99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0EA0E3FC-596D-4701-8218-68D31843421D}"/>
                </a:ext>
              </a:extLst>
            </p:cNvPr>
            <p:cNvSpPr/>
            <p:nvPr/>
          </p:nvSpPr>
          <p:spPr>
            <a:xfrm>
              <a:off x="6358475" y="563400"/>
              <a:ext cx="139566" cy="149192"/>
            </a:xfrm>
            <a:prstGeom prst="ellipse">
              <a:avLst/>
            </a:prstGeom>
            <a:solidFill>
              <a:srgbClr val="FF99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0640FE96-C2F9-44DE-8D3E-185E3588C60C}"/>
                </a:ext>
              </a:extLst>
            </p:cNvPr>
            <p:cNvSpPr/>
            <p:nvPr/>
          </p:nvSpPr>
          <p:spPr>
            <a:xfrm>
              <a:off x="3972486" y="2951639"/>
              <a:ext cx="139566" cy="149192"/>
            </a:xfrm>
            <a:prstGeom prst="ellipse">
              <a:avLst/>
            </a:prstGeom>
            <a:solidFill>
              <a:srgbClr val="FF99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9AC3F481-D5A4-4090-86FA-DB9707F68128}"/>
                </a:ext>
              </a:extLst>
            </p:cNvPr>
            <p:cNvSpPr/>
            <p:nvPr/>
          </p:nvSpPr>
          <p:spPr>
            <a:xfrm>
              <a:off x="3221827" y="4760253"/>
              <a:ext cx="139566" cy="149192"/>
            </a:xfrm>
            <a:prstGeom prst="ellipse">
              <a:avLst/>
            </a:prstGeom>
            <a:solidFill>
              <a:srgbClr val="FF99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3DB72A7B-735B-40A0-A46A-FB54B6C915EE}"/>
                </a:ext>
              </a:extLst>
            </p:cNvPr>
            <p:cNvSpPr/>
            <p:nvPr/>
          </p:nvSpPr>
          <p:spPr>
            <a:xfrm>
              <a:off x="3590062" y="4559167"/>
              <a:ext cx="139566" cy="149192"/>
            </a:xfrm>
            <a:prstGeom prst="ellipse">
              <a:avLst/>
            </a:prstGeom>
            <a:solidFill>
              <a:srgbClr val="FF99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079D02B2-4561-4C35-ACF0-280B64E8B290}"/>
                </a:ext>
              </a:extLst>
            </p:cNvPr>
            <p:cNvSpPr/>
            <p:nvPr/>
          </p:nvSpPr>
          <p:spPr>
            <a:xfrm>
              <a:off x="4547063" y="3679929"/>
              <a:ext cx="139566" cy="149192"/>
            </a:xfrm>
            <a:prstGeom prst="ellipse">
              <a:avLst/>
            </a:prstGeom>
            <a:solidFill>
              <a:srgbClr val="FF99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52E4B31B-756D-4A1A-A94A-5E384A72F27A}"/>
                </a:ext>
              </a:extLst>
            </p:cNvPr>
            <p:cNvSpPr/>
            <p:nvPr/>
          </p:nvSpPr>
          <p:spPr>
            <a:xfrm>
              <a:off x="4473228" y="576533"/>
              <a:ext cx="139566" cy="149192"/>
            </a:xfrm>
            <a:prstGeom prst="ellipse">
              <a:avLst/>
            </a:prstGeom>
            <a:solidFill>
              <a:srgbClr val="FF99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D7F1FBC1-A0C3-4348-B4AF-2F49EC90A592}"/>
                </a:ext>
              </a:extLst>
            </p:cNvPr>
            <p:cNvSpPr/>
            <p:nvPr/>
          </p:nvSpPr>
          <p:spPr>
            <a:xfrm>
              <a:off x="3816511" y="2916273"/>
              <a:ext cx="139566" cy="149192"/>
            </a:xfrm>
            <a:prstGeom prst="ellipse">
              <a:avLst/>
            </a:prstGeom>
            <a:solidFill>
              <a:srgbClr val="FF99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94823807-5C45-49D7-BB00-F905B7142ACC}"/>
                </a:ext>
              </a:extLst>
            </p:cNvPr>
            <p:cNvSpPr/>
            <p:nvPr/>
          </p:nvSpPr>
          <p:spPr>
            <a:xfrm>
              <a:off x="3550368" y="3513910"/>
              <a:ext cx="139566" cy="149192"/>
            </a:xfrm>
            <a:prstGeom prst="ellipse">
              <a:avLst/>
            </a:prstGeom>
            <a:solidFill>
              <a:srgbClr val="FF99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DA6AED1C-3BED-4083-A8CB-D4C62089610B}"/>
                </a:ext>
              </a:extLst>
            </p:cNvPr>
            <p:cNvSpPr/>
            <p:nvPr/>
          </p:nvSpPr>
          <p:spPr>
            <a:xfrm>
              <a:off x="5015621" y="3106103"/>
              <a:ext cx="139566" cy="149192"/>
            </a:xfrm>
            <a:prstGeom prst="ellipse">
              <a:avLst/>
            </a:prstGeom>
            <a:solidFill>
              <a:srgbClr val="FF99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363D46CA-BA4B-4F64-9C23-6709D91E6359}"/>
                </a:ext>
              </a:extLst>
            </p:cNvPr>
            <p:cNvSpPr/>
            <p:nvPr/>
          </p:nvSpPr>
          <p:spPr>
            <a:xfrm>
              <a:off x="3156589" y="1112391"/>
              <a:ext cx="139566" cy="149192"/>
            </a:xfrm>
            <a:prstGeom prst="ellipse">
              <a:avLst/>
            </a:prstGeom>
            <a:solidFill>
              <a:srgbClr val="FF99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95134DF1-2BB3-4646-BEE1-1B0E99A764DF}"/>
                </a:ext>
              </a:extLst>
            </p:cNvPr>
            <p:cNvSpPr/>
            <p:nvPr/>
          </p:nvSpPr>
          <p:spPr>
            <a:xfrm>
              <a:off x="2343415" y="2286064"/>
              <a:ext cx="139566" cy="149192"/>
            </a:xfrm>
            <a:prstGeom prst="ellipse">
              <a:avLst/>
            </a:prstGeom>
            <a:solidFill>
              <a:srgbClr val="FF99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0A353F99-B30B-4489-B738-62A429A2C673}"/>
                </a:ext>
              </a:extLst>
            </p:cNvPr>
            <p:cNvSpPr/>
            <p:nvPr/>
          </p:nvSpPr>
          <p:spPr>
            <a:xfrm>
              <a:off x="3021211" y="2609500"/>
              <a:ext cx="139566" cy="149192"/>
            </a:xfrm>
            <a:prstGeom prst="ellipse">
              <a:avLst/>
            </a:prstGeom>
            <a:solidFill>
              <a:srgbClr val="FF99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6B7A70DC-B1FC-4454-AF4F-611BE0E34315}"/>
                </a:ext>
              </a:extLst>
            </p:cNvPr>
            <p:cNvSpPr/>
            <p:nvPr/>
          </p:nvSpPr>
          <p:spPr>
            <a:xfrm>
              <a:off x="874796" y="5032505"/>
              <a:ext cx="139566" cy="149192"/>
            </a:xfrm>
            <a:prstGeom prst="ellipse">
              <a:avLst/>
            </a:prstGeom>
            <a:solidFill>
              <a:srgbClr val="FF99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E7FDC86A-4EB3-45B6-9741-7A9E6CDEE3FA}"/>
                </a:ext>
              </a:extLst>
            </p:cNvPr>
            <p:cNvSpPr/>
            <p:nvPr/>
          </p:nvSpPr>
          <p:spPr>
            <a:xfrm>
              <a:off x="3349681" y="4422039"/>
              <a:ext cx="139566" cy="149192"/>
            </a:xfrm>
            <a:prstGeom prst="ellipse">
              <a:avLst/>
            </a:prstGeom>
            <a:solidFill>
              <a:srgbClr val="FF99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C7A81BD2-8C19-496B-B6AC-23572B50DDBC}"/>
                </a:ext>
              </a:extLst>
            </p:cNvPr>
            <p:cNvSpPr/>
            <p:nvPr/>
          </p:nvSpPr>
          <p:spPr>
            <a:xfrm>
              <a:off x="3183098" y="4550761"/>
              <a:ext cx="139566" cy="149192"/>
            </a:xfrm>
            <a:prstGeom prst="ellipse">
              <a:avLst/>
            </a:prstGeom>
            <a:solidFill>
              <a:srgbClr val="FF99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AE0313F2-BED7-4494-AD11-0E0E752FE75A}"/>
                </a:ext>
              </a:extLst>
            </p:cNvPr>
            <p:cNvSpPr/>
            <p:nvPr/>
          </p:nvSpPr>
          <p:spPr>
            <a:xfrm>
              <a:off x="3627473" y="4476165"/>
              <a:ext cx="139566" cy="149192"/>
            </a:xfrm>
            <a:prstGeom prst="ellipse">
              <a:avLst/>
            </a:prstGeom>
            <a:solidFill>
              <a:srgbClr val="FF99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34DCDD1C-8D43-4BDA-BC4D-3810825B152F}"/>
                </a:ext>
              </a:extLst>
            </p:cNvPr>
            <p:cNvSpPr/>
            <p:nvPr/>
          </p:nvSpPr>
          <p:spPr>
            <a:xfrm>
              <a:off x="2357153" y="5305490"/>
              <a:ext cx="139566" cy="149192"/>
            </a:xfrm>
            <a:prstGeom prst="ellipse">
              <a:avLst/>
            </a:prstGeom>
            <a:solidFill>
              <a:srgbClr val="FF99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D628FC95-51B6-40C1-94CD-F7971C21F21D}"/>
                </a:ext>
              </a:extLst>
            </p:cNvPr>
            <p:cNvSpPr/>
            <p:nvPr/>
          </p:nvSpPr>
          <p:spPr>
            <a:xfrm>
              <a:off x="3080570" y="3101944"/>
              <a:ext cx="139566" cy="149192"/>
            </a:xfrm>
            <a:prstGeom prst="ellipse">
              <a:avLst/>
            </a:prstGeom>
            <a:solidFill>
              <a:srgbClr val="FF99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</p:grpSp>
      <p:sp>
        <p:nvSpPr>
          <p:cNvPr id="58" name="Oval 57">
            <a:extLst>
              <a:ext uri="{FF2B5EF4-FFF2-40B4-BE49-F238E27FC236}">
                <a16:creationId xmlns:a16="http://schemas.microsoft.com/office/drawing/2014/main" id="{16FB57A5-F11C-4DB2-B47C-745751D54D78}"/>
              </a:ext>
            </a:extLst>
          </p:cNvPr>
          <p:cNvSpPr/>
          <p:nvPr/>
        </p:nvSpPr>
        <p:spPr>
          <a:xfrm>
            <a:off x="10297068" y="3560680"/>
            <a:ext cx="139566" cy="14919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6A260F89-A9E7-4711-A538-2ECFD321E026}"/>
              </a:ext>
            </a:extLst>
          </p:cNvPr>
          <p:cNvSpPr/>
          <p:nvPr/>
        </p:nvSpPr>
        <p:spPr>
          <a:xfrm>
            <a:off x="10295138" y="4255965"/>
            <a:ext cx="139566" cy="14919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94EA7D56-7752-49CB-9AE5-843B451DC3F1}"/>
              </a:ext>
            </a:extLst>
          </p:cNvPr>
          <p:cNvSpPr/>
          <p:nvPr/>
        </p:nvSpPr>
        <p:spPr>
          <a:xfrm>
            <a:off x="10294767" y="4650411"/>
            <a:ext cx="139566" cy="149192"/>
          </a:xfrm>
          <a:prstGeom prst="ellipse">
            <a:avLst/>
          </a:prstGeom>
          <a:solidFill>
            <a:srgbClr val="FF99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A2325E76-652E-4E42-93CF-2C6548D8CE3C}"/>
              </a:ext>
            </a:extLst>
          </p:cNvPr>
          <p:cNvSpPr/>
          <p:nvPr/>
        </p:nvSpPr>
        <p:spPr>
          <a:xfrm>
            <a:off x="10276982" y="5012376"/>
            <a:ext cx="139566" cy="14919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6132490-6BDA-4F9D-8F53-094D06E98264}"/>
              </a:ext>
            </a:extLst>
          </p:cNvPr>
          <p:cNvSpPr txBox="1"/>
          <p:nvPr/>
        </p:nvSpPr>
        <p:spPr>
          <a:xfrm>
            <a:off x="9988347" y="2999698"/>
            <a:ext cx="211788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u="sng" dirty="0">
                <a:latin typeface="Segoe UI" panose="020B0502040204020203" pitchFamily="34" charset="0"/>
                <a:cs typeface="Segoe UI" panose="020B0502040204020203" pitchFamily="34" charset="0"/>
              </a:rPr>
              <a:t>Locations</a:t>
            </a:r>
          </a:p>
          <a:p>
            <a:pPr>
              <a:tabLst>
                <a:tab pos="460375" algn="l"/>
              </a:tabLst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	Paths</a:t>
            </a:r>
          </a:p>
          <a:p>
            <a:pPr>
              <a:tabLst>
                <a:tab pos="460375" algn="l"/>
              </a:tabLst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	Edges</a:t>
            </a:r>
          </a:p>
          <a:p>
            <a:pPr>
              <a:tabLst>
                <a:tab pos="460375" algn="l"/>
              </a:tabLst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	Districts</a:t>
            </a:r>
          </a:p>
          <a:p>
            <a:pPr>
              <a:tabLst>
                <a:tab pos="460375" algn="l"/>
              </a:tabLst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	Nodes</a:t>
            </a:r>
          </a:p>
          <a:p>
            <a:pPr>
              <a:tabLst>
                <a:tab pos="460375" algn="l"/>
              </a:tabLst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	Landmarks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tabLst>
                <a:tab pos="460375" algn="l"/>
              </a:tabLst>
            </a:pP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A5FA6C7A-6CE6-44E8-BDD6-B622A5622211}"/>
              </a:ext>
            </a:extLst>
          </p:cNvPr>
          <p:cNvSpPr/>
          <p:nvPr/>
        </p:nvSpPr>
        <p:spPr>
          <a:xfrm>
            <a:off x="10290537" y="3900682"/>
            <a:ext cx="139566" cy="14919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1AB0CDA-0FE8-4004-A7B8-3F1FE917BEE7}"/>
              </a:ext>
            </a:extLst>
          </p:cNvPr>
          <p:cNvSpPr txBox="1"/>
          <p:nvPr/>
        </p:nvSpPr>
        <p:spPr>
          <a:xfrm>
            <a:off x="5791199" y="6466673"/>
            <a:ext cx="434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4109110717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9831D3-41F8-46A2-B4AA-02E91D4C7A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17307" t="16740" r="18404" b="4986"/>
          <a:stretch/>
        </p:blipFill>
        <p:spPr>
          <a:xfrm>
            <a:off x="-1" y="0"/>
            <a:ext cx="10408257" cy="6864138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DDFBD053-CF6C-4C4C-9CD2-BDAFDFEA65EC}"/>
              </a:ext>
            </a:extLst>
          </p:cNvPr>
          <p:cNvGrpSpPr/>
          <p:nvPr/>
        </p:nvGrpSpPr>
        <p:grpSpPr>
          <a:xfrm>
            <a:off x="1016470" y="827391"/>
            <a:ext cx="6057168" cy="5435203"/>
            <a:chOff x="1016470" y="827391"/>
            <a:chExt cx="6057168" cy="5435203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20EC6577-F55B-4565-AF69-095F9DC48BA3}"/>
                </a:ext>
              </a:extLst>
            </p:cNvPr>
            <p:cNvSpPr/>
            <p:nvPr/>
          </p:nvSpPr>
          <p:spPr>
            <a:xfrm>
              <a:off x="3219207" y="3799433"/>
              <a:ext cx="141878" cy="150903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E73C9C65-273E-4359-81DA-83C4E0B6BB8A}"/>
                </a:ext>
              </a:extLst>
            </p:cNvPr>
            <p:cNvSpPr/>
            <p:nvPr/>
          </p:nvSpPr>
          <p:spPr>
            <a:xfrm>
              <a:off x="3606217" y="3158618"/>
              <a:ext cx="141878" cy="150903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BBB8C252-EEC7-448F-9800-70C4BCB1381E}"/>
                </a:ext>
              </a:extLst>
            </p:cNvPr>
            <p:cNvSpPr/>
            <p:nvPr/>
          </p:nvSpPr>
          <p:spPr>
            <a:xfrm>
              <a:off x="4667861" y="3973400"/>
              <a:ext cx="141878" cy="150903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0183AF69-0364-47FB-93E4-67443B33F207}"/>
                </a:ext>
              </a:extLst>
            </p:cNvPr>
            <p:cNvSpPr/>
            <p:nvPr/>
          </p:nvSpPr>
          <p:spPr>
            <a:xfrm>
              <a:off x="3817672" y="3007715"/>
              <a:ext cx="141878" cy="150903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BB6702BF-F2B4-4A21-B533-2EA1D373F187}"/>
                </a:ext>
              </a:extLst>
            </p:cNvPr>
            <p:cNvSpPr/>
            <p:nvPr/>
          </p:nvSpPr>
          <p:spPr>
            <a:xfrm>
              <a:off x="2437404" y="2922972"/>
              <a:ext cx="139566" cy="1491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2CAE8546-9921-4A14-BC01-8AE00E29F910}"/>
                </a:ext>
              </a:extLst>
            </p:cNvPr>
            <p:cNvSpPr/>
            <p:nvPr/>
          </p:nvSpPr>
          <p:spPr>
            <a:xfrm>
              <a:off x="3165146" y="5328797"/>
              <a:ext cx="139566" cy="1491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180E6524-A7B7-408B-8C65-3A55D59E1AD1}"/>
                </a:ext>
              </a:extLst>
            </p:cNvPr>
            <p:cNvSpPr/>
            <p:nvPr/>
          </p:nvSpPr>
          <p:spPr>
            <a:xfrm>
              <a:off x="1747179" y="4561026"/>
              <a:ext cx="139566" cy="1491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EAA59ECA-FC88-4573-B4CA-7F2121AE1782}"/>
                </a:ext>
              </a:extLst>
            </p:cNvPr>
            <p:cNvSpPr/>
            <p:nvPr/>
          </p:nvSpPr>
          <p:spPr>
            <a:xfrm>
              <a:off x="6313609" y="1947480"/>
              <a:ext cx="139566" cy="1491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B6CD5D1D-C9FF-4F1B-A415-F69EBED92BD1}"/>
                </a:ext>
              </a:extLst>
            </p:cNvPr>
            <p:cNvSpPr/>
            <p:nvPr/>
          </p:nvSpPr>
          <p:spPr>
            <a:xfrm>
              <a:off x="3408176" y="3173563"/>
              <a:ext cx="139566" cy="1491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93235E24-F51B-41F0-B653-F11ECA9CA754}"/>
                </a:ext>
              </a:extLst>
            </p:cNvPr>
            <p:cNvSpPr/>
            <p:nvPr/>
          </p:nvSpPr>
          <p:spPr>
            <a:xfrm>
              <a:off x="3875209" y="4672853"/>
              <a:ext cx="139566" cy="1491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39247384-037A-454F-9D7F-D1F931A5055D}"/>
                </a:ext>
              </a:extLst>
            </p:cNvPr>
            <p:cNvSpPr/>
            <p:nvPr/>
          </p:nvSpPr>
          <p:spPr>
            <a:xfrm>
              <a:off x="3408176" y="3844123"/>
              <a:ext cx="139566" cy="1491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FF18E164-8846-41F8-8B31-6F9F65505B53}"/>
                </a:ext>
              </a:extLst>
            </p:cNvPr>
            <p:cNvSpPr/>
            <p:nvPr/>
          </p:nvSpPr>
          <p:spPr>
            <a:xfrm>
              <a:off x="5483766" y="4598257"/>
              <a:ext cx="139566" cy="1491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91B45451-B3B7-49AC-AAE1-27DAF9BE13A6}"/>
                </a:ext>
              </a:extLst>
            </p:cNvPr>
            <p:cNvSpPr/>
            <p:nvPr/>
          </p:nvSpPr>
          <p:spPr>
            <a:xfrm>
              <a:off x="4959707" y="3751217"/>
              <a:ext cx="139566" cy="1491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4F2EC748-A929-4AD7-86A7-5E70ACFB6F2A}"/>
                </a:ext>
              </a:extLst>
            </p:cNvPr>
            <p:cNvSpPr/>
            <p:nvPr/>
          </p:nvSpPr>
          <p:spPr>
            <a:xfrm>
              <a:off x="3116159" y="1161364"/>
              <a:ext cx="139566" cy="1491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CB3A43B6-04B8-485E-AC73-417458725626}"/>
                </a:ext>
              </a:extLst>
            </p:cNvPr>
            <p:cNvSpPr/>
            <p:nvPr/>
          </p:nvSpPr>
          <p:spPr>
            <a:xfrm>
              <a:off x="2891000" y="5017576"/>
              <a:ext cx="139566" cy="1491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82A2B938-430D-4007-8DB7-684DDE6480E6}"/>
                </a:ext>
              </a:extLst>
            </p:cNvPr>
            <p:cNvSpPr/>
            <p:nvPr/>
          </p:nvSpPr>
          <p:spPr>
            <a:xfrm>
              <a:off x="2605839" y="5017576"/>
              <a:ext cx="139566" cy="1491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19C6CC56-FC9B-4769-A6BE-5662F71B94FD}"/>
                </a:ext>
              </a:extLst>
            </p:cNvPr>
            <p:cNvSpPr/>
            <p:nvPr/>
          </p:nvSpPr>
          <p:spPr>
            <a:xfrm>
              <a:off x="4759130" y="3657949"/>
              <a:ext cx="139566" cy="1491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3607D58A-CB8B-44BA-BFE8-519C1644D5A6}"/>
                </a:ext>
              </a:extLst>
            </p:cNvPr>
            <p:cNvSpPr/>
            <p:nvPr/>
          </p:nvSpPr>
          <p:spPr>
            <a:xfrm>
              <a:off x="4492676" y="3651067"/>
              <a:ext cx="139566" cy="1491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B7E7FAE7-0E79-4391-A2A9-7EFF3422B7ED}"/>
                </a:ext>
              </a:extLst>
            </p:cNvPr>
            <p:cNvSpPr/>
            <p:nvPr/>
          </p:nvSpPr>
          <p:spPr>
            <a:xfrm>
              <a:off x="3916202" y="2991148"/>
              <a:ext cx="139566" cy="1491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BF32BCC0-7C7D-409A-8302-875F080E5A76}"/>
                </a:ext>
              </a:extLst>
            </p:cNvPr>
            <p:cNvSpPr/>
            <p:nvPr/>
          </p:nvSpPr>
          <p:spPr>
            <a:xfrm>
              <a:off x="3351176" y="3927292"/>
              <a:ext cx="139566" cy="1491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7A833FF5-4A4B-4E60-98CC-29B75F6F4A22}"/>
                </a:ext>
              </a:extLst>
            </p:cNvPr>
            <p:cNvSpPr/>
            <p:nvPr/>
          </p:nvSpPr>
          <p:spPr>
            <a:xfrm>
              <a:off x="3351176" y="3697104"/>
              <a:ext cx="139566" cy="1491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F8E311DA-CAD4-4EC6-9945-FA223BD1C5B1}"/>
                </a:ext>
              </a:extLst>
            </p:cNvPr>
            <p:cNvSpPr/>
            <p:nvPr/>
          </p:nvSpPr>
          <p:spPr>
            <a:xfrm>
              <a:off x="2536056" y="2563444"/>
              <a:ext cx="139566" cy="1491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708B4C5C-9D84-46C0-BF7E-B46E2583BD2D}"/>
                </a:ext>
              </a:extLst>
            </p:cNvPr>
            <p:cNvSpPr/>
            <p:nvPr/>
          </p:nvSpPr>
          <p:spPr>
            <a:xfrm>
              <a:off x="1711996" y="6047996"/>
              <a:ext cx="139566" cy="1491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83270684-5569-40F9-BE73-6A9DF20E0005}"/>
                </a:ext>
              </a:extLst>
            </p:cNvPr>
            <p:cNvSpPr/>
            <p:nvPr/>
          </p:nvSpPr>
          <p:spPr>
            <a:xfrm>
              <a:off x="1525300" y="6047996"/>
              <a:ext cx="139566" cy="1491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4493E329-EC2F-4C7A-BB69-7C9050253DF6}"/>
                </a:ext>
              </a:extLst>
            </p:cNvPr>
            <p:cNvSpPr/>
            <p:nvPr/>
          </p:nvSpPr>
          <p:spPr>
            <a:xfrm>
              <a:off x="5816673" y="1504227"/>
              <a:ext cx="139566" cy="1491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1B1AB7AB-1E33-47E1-BF1B-B41D0ED85AC2}"/>
                </a:ext>
              </a:extLst>
            </p:cNvPr>
            <p:cNvSpPr/>
            <p:nvPr/>
          </p:nvSpPr>
          <p:spPr>
            <a:xfrm>
              <a:off x="5735784" y="829034"/>
              <a:ext cx="139566" cy="1491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246FA451-E2B7-4B94-9C7A-67A252AD7A91}"/>
                </a:ext>
              </a:extLst>
            </p:cNvPr>
            <p:cNvSpPr/>
            <p:nvPr/>
          </p:nvSpPr>
          <p:spPr>
            <a:xfrm>
              <a:off x="4144622" y="5092172"/>
              <a:ext cx="139566" cy="1491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4D2B6A7E-FA18-4546-9DDE-143793E9D581}"/>
                </a:ext>
              </a:extLst>
            </p:cNvPr>
            <p:cNvSpPr/>
            <p:nvPr/>
          </p:nvSpPr>
          <p:spPr>
            <a:xfrm>
              <a:off x="3436885" y="2546969"/>
              <a:ext cx="139566" cy="1491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52DCBEED-0F36-4078-917F-295A225D6F9A}"/>
                </a:ext>
              </a:extLst>
            </p:cNvPr>
            <p:cNvSpPr/>
            <p:nvPr/>
          </p:nvSpPr>
          <p:spPr>
            <a:xfrm>
              <a:off x="1016470" y="4826552"/>
              <a:ext cx="139566" cy="1491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643F118C-F6E8-4AE0-A4F7-F28E1449B105}"/>
                </a:ext>
              </a:extLst>
            </p:cNvPr>
            <p:cNvSpPr/>
            <p:nvPr/>
          </p:nvSpPr>
          <p:spPr>
            <a:xfrm>
              <a:off x="3340390" y="4913428"/>
              <a:ext cx="139566" cy="1491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52840A56-B4D5-482D-937D-AB390E12E82C}"/>
                </a:ext>
              </a:extLst>
            </p:cNvPr>
            <p:cNvSpPr/>
            <p:nvPr/>
          </p:nvSpPr>
          <p:spPr>
            <a:xfrm>
              <a:off x="3300578" y="2892734"/>
              <a:ext cx="139566" cy="1491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04DA1F75-6158-423B-ADCB-AEC172A10E8B}"/>
                </a:ext>
              </a:extLst>
            </p:cNvPr>
            <p:cNvSpPr/>
            <p:nvPr/>
          </p:nvSpPr>
          <p:spPr>
            <a:xfrm>
              <a:off x="1544665" y="4379817"/>
              <a:ext cx="139566" cy="1491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4BE47305-6B67-4AED-8E8D-355F290F6AC7}"/>
                </a:ext>
              </a:extLst>
            </p:cNvPr>
            <p:cNvSpPr/>
            <p:nvPr/>
          </p:nvSpPr>
          <p:spPr>
            <a:xfrm>
              <a:off x="3184253" y="3610402"/>
              <a:ext cx="139566" cy="1491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D8FD1BF0-2E43-4A5A-8251-1EFA4B47C3D0}"/>
                </a:ext>
              </a:extLst>
            </p:cNvPr>
            <p:cNvSpPr/>
            <p:nvPr/>
          </p:nvSpPr>
          <p:spPr>
            <a:xfrm>
              <a:off x="4561981" y="3736140"/>
              <a:ext cx="139566" cy="1491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D1550E13-C5D6-4C16-AD50-A1A181B1A18E}"/>
                </a:ext>
              </a:extLst>
            </p:cNvPr>
            <p:cNvSpPr/>
            <p:nvPr/>
          </p:nvSpPr>
          <p:spPr>
            <a:xfrm>
              <a:off x="4534008" y="3433523"/>
              <a:ext cx="139566" cy="1491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6A4C2037-F780-48B2-B351-33534327AF86}"/>
                </a:ext>
              </a:extLst>
            </p:cNvPr>
            <p:cNvSpPr/>
            <p:nvPr/>
          </p:nvSpPr>
          <p:spPr>
            <a:xfrm>
              <a:off x="5800506" y="5500572"/>
              <a:ext cx="139566" cy="1491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C797EDFF-8B80-42C6-84AA-773C0491CEC7}"/>
                </a:ext>
              </a:extLst>
            </p:cNvPr>
            <p:cNvSpPr/>
            <p:nvPr/>
          </p:nvSpPr>
          <p:spPr>
            <a:xfrm>
              <a:off x="5771161" y="1149126"/>
              <a:ext cx="139566" cy="1491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142B0D40-9C6F-40CE-B83A-55536E1251A2}"/>
                </a:ext>
              </a:extLst>
            </p:cNvPr>
            <p:cNvSpPr/>
            <p:nvPr/>
          </p:nvSpPr>
          <p:spPr>
            <a:xfrm>
              <a:off x="3147009" y="4073123"/>
              <a:ext cx="139566" cy="14919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F50BBF4E-49E1-48BD-87EB-52B719580071}"/>
                </a:ext>
              </a:extLst>
            </p:cNvPr>
            <p:cNvSpPr/>
            <p:nvPr/>
          </p:nvSpPr>
          <p:spPr>
            <a:xfrm>
              <a:off x="3529210" y="3052100"/>
              <a:ext cx="139566" cy="1491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DB0F72A0-77F3-435A-8464-D04E2AEFCB0E}"/>
                </a:ext>
              </a:extLst>
            </p:cNvPr>
            <p:cNvSpPr/>
            <p:nvPr/>
          </p:nvSpPr>
          <p:spPr>
            <a:xfrm>
              <a:off x="1549758" y="3818074"/>
              <a:ext cx="139566" cy="1491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CD86B002-DAC2-4441-93AA-71634DD42702}"/>
                </a:ext>
              </a:extLst>
            </p:cNvPr>
            <p:cNvSpPr/>
            <p:nvPr/>
          </p:nvSpPr>
          <p:spPr>
            <a:xfrm>
              <a:off x="2939125" y="4871249"/>
              <a:ext cx="139566" cy="1491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57FC3773-3020-434E-9D32-291E978C56A9}"/>
                </a:ext>
              </a:extLst>
            </p:cNvPr>
            <p:cNvSpPr/>
            <p:nvPr/>
          </p:nvSpPr>
          <p:spPr>
            <a:xfrm>
              <a:off x="3239082" y="4069316"/>
              <a:ext cx="139566" cy="1491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E9182914-3550-4FDC-8E16-0A15AD203506}"/>
                </a:ext>
              </a:extLst>
            </p:cNvPr>
            <p:cNvSpPr/>
            <p:nvPr/>
          </p:nvSpPr>
          <p:spPr>
            <a:xfrm>
              <a:off x="3239082" y="3872549"/>
              <a:ext cx="139566" cy="1491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6AA9CA95-D383-49F3-8250-37D91E34FA13}"/>
                </a:ext>
              </a:extLst>
            </p:cNvPr>
            <p:cNvSpPr/>
            <p:nvPr/>
          </p:nvSpPr>
          <p:spPr>
            <a:xfrm>
              <a:off x="5542059" y="3466774"/>
              <a:ext cx="139566" cy="1491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F06EAEA1-4940-4A4C-BB8C-06EF67E7D82F}"/>
                </a:ext>
              </a:extLst>
            </p:cNvPr>
            <p:cNvSpPr/>
            <p:nvPr/>
          </p:nvSpPr>
          <p:spPr>
            <a:xfrm>
              <a:off x="5242692" y="3317582"/>
              <a:ext cx="139566" cy="1491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01D631D5-7709-4C90-B756-FFB5936FF86A}"/>
                </a:ext>
              </a:extLst>
            </p:cNvPr>
            <p:cNvSpPr/>
            <p:nvPr/>
          </p:nvSpPr>
          <p:spPr>
            <a:xfrm>
              <a:off x="4936780" y="3434988"/>
              <a:ext cx="139566" cy="1491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739D0E96-C025-4338-8B25-970C32603B3C}"/>
                </a:ext>
              </a:extLst>
            </p:cNvPr>
            <p:cNvSpPr/>
            <p:nvPr/>
          </p:nvSpPr>
          <p:spPr>
            <a:xfrm>
              <a:off x="5267891" y="3888696"/>
              <a:ext cx="139566" cy="1491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C777CD82-4C48-449E-AAD9-6DFB080E1987}"/>
                </a:ext>
              </a:extLst>
            </p:cNvPr>
            <p:cNvSpPr/>
            <p:nvPr/>
          </p:nvSpPr>
          <p:spPr>
            <a:xfrm>
              <a:off x="6934072" y="1832136"/>
              <a:ext cx="139566" cy="1491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EE7C4F74-BA72-4CC5-9796-8E8D86FA99D6}"/>
                </a:ext>
              </a:extLst>
            </p:cNvPr>
            <p:cNvSpPr/>
            <p:nvPr/>
          </p:nvSpPr>
          <p:spPr>
            <a:xfrm>
              <a:off x="1329997" y="4810804"/>
              <a:ext cx="139566" cy="1491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146BDBEF-F593-4F29-9D8E-4FBF36802CF7}"/>
                </a:ext>
              </a:extLst>
            </p:cNvPr>
            <p:cNvSpPr/>
            <p:nvPr/>
          </p:nvSpPr>
          <p:spPr>
            <a:xfrm>
              <a:off x="3455567" y="3103476"/>
              <a:ext cx="139566" cy="1491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A03336BA-1A65-4E08-9DDF-C1191DAA8438}"/>
                </a:ext>
              </a:extLst>
            </p:cNvPr>
            <p:cNvSpPr/>
            <p:nvPr/>
          </p:nvSpPr>
          <p:spPr>
            <a:xfrm>
              <a:off x="5771315" y="1457761"/>
              <a:ext cx="139566" cy="1491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28D079E1-55CC-4CC4-8915-A51B7525D466}"/>
                </a:ext>
              </a:extLst>
            </p:cNvPr>
            <p:cNvSpPr/>
            <p:nvPr/>
          </p:nvSpPr>
          <p:spPr>
            <a:xfrm>
              <a:off x="5841098" y="827391"/>
              <a:ext cx="139566" cy="1491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5B07F129-1AA8-44B9-8CF7-48FA7F285734}"/>
                </a:ext>
              </a:extLst>
            </p:cNvPr>
            <p:cNvSpPr/>
            <p:nvPr/>
          </p:nvSpPr>
          <p:spPr>
            <a:xfrm>
              <a:off x="3013710" y="2972320"/>
              <a:ext cx="139566" cy="1491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17740AB5-D519-4EC3-AF80-BE890B6814DF}"/>
                </a:ext>
              </a:extLst>
            </p:cNvPr>
            <p:cNvSpPr/>
            <p:nvPr/>
          </p:nvSpPr>
          <p:spPr>
            <a:xfrm>
              <a:off x="3231596" y="3333680"/>
              <a:ext cx="139566" cy="1491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70CD9578-4116-47F9-8A80-37574299630C}"/>
                </a:ext>
              </a:extLst>
            </p:cNvPr>
            <p:cNvSpPr/>
            <p:nvPr/>
          </p:nvSpPr>
          <p:spPr>
            <a:xfrm>
              <a:off x="3013710" y="4074328"/>
              <a:ext cx="139566" cy="1491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0778501F-C98F-4496-9BD0-A00EB386C3EF}"/>
                </a:ext>
              </a:extLst>
            </p:cNvPr>
            <p:cNvSpPr/>
            <p:nvPr/>
          </p:nvSpPr>
          <p:spPr>
            <a:xfrm>
              <a:off x="3013710" y="4470916"/>
              <a:ext cx="139566" cy="1491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C656982B-EBF1-407B-84BC-8D5241912537}"/>
                </a:ext>
              </a:extLst>
            </p:cNvPr>
            <p:cNvSpPr/>
            <p:nvPr/>
          </p:nvSpPr>
          <p:spPr>
            <a:xfrm>
              <a:off x="1355720" y="4602546"/>
              <a:ext cx="139566" cy="1491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847E2D41-DBCC-4047-94B1-580285854387}"/>
                </a:ext>
              </a:extLst>
            </p:cNvPr>
            <p:cNvSpPr/>
            <p:nvPr/>
          </p:nvSpPr>
          <p:spPr>
            <a:xfrm>
              <a:off x="1559338" y="6113402"/>
              <a:ext cx="139566" cy="1491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6CBFD476-1960-4895-B687-91BCE8AAB1AD}"/>
                </a:ext>
              </a:extLst>
            </p:cNvPr>
            <p:cNvSpPr/>
            <p:nvPr/>
          </p:nvSpPr>
          <p:spPr>
            <a:xfrm>
              <a:off x="4907448" y="3607177"/>
              <a:ext cx="139566" cy="1491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EC10C29C-CA08-4789-A4D9-E738D780EF5A}"/>
                </a:ext>
              </a:extLst>
            </p:cNvPr>
            <p:cNvSpPr/>
            <p:nvPr/>
          </p:nvSpPr>
          <p:spPr>
            <a:xfrm>
              <a:off x="3538173" y="3103476"/>
              <a:ext cx="139566" cy="1491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8B57217A-818F-42ED-889A-4113DC6F69F6}"/>
                </a:ext>
              </a:extLst>
            </p:cNvPr>
            <p:cNvSpPr/>
            <p:nvPr/>
          </p:nvSpPr>
          <p:spPr>
            <a:xfrm>
              <a:off x="3550368" y="3045707"/>
              <a:ext cx="139566" cy="1491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20DA898B-263F-4FE1-B8CE-56C9C6A90AF6}"/>
                </a:ext>
              </a:extLst>
            </p:cNvPr>
            <p:cNvSpPr/>
            <p:nvPr/>
          </p:nvSpPr>
          <p:spPr>
            <a:xfrm>
              <a:off x="3227733" y="4345366"/>
              <a:ext cx="139566" cy="1491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42EA13FB-98D5-4FF5-8AFE-B5B0CD72B1AB}"/>
                </a:ext>
              </a:extLst>
            </p:cNvPr>
            <p:cNvSpPr/>
            <p:nvPr/>
          </p:nvSpPr>
          <p:spPr>
            <a:xfrm>
              <a:off x="3156589" y="4054765"/>
              <a:ext cx="139566" cy="1491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5F641AAA-8A34-4401-9C6D-73610F4DAEB1}"/>
                </a:ext>
              </a:extLst>
            </p:cNvPr>
            <p:cNvSpPr/>
            <p:nvPr/>
          </p:nvSpPr>
          <p:spPr>
            <a:xfrm>
              <a:off x="4774301" y="3797317"/>
              <a:ext cx="139566" cy="1491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54C33D73-4A62-4A3C-86D8-4AAA45D4B3DD}"/>
                </a:ext>
              </a:extLst>
            </p:cNvPr>
            <p:cNvSpPr/>
            <p:nvPr/>
          </p:nvSpPr>
          <p:spPr>
            <a:xfrm>
              <a:off x="4574758" y="3413919"/>
              <a:ext cx="139566" cy="1491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C009E0C0-1812-42CD-B8B8-4328E4EBD0AD}"/>
                </a:ext>
              </a:extLst>
            </p:cNvPr>
            <p:cNvSpPr/>
            <p:nvPr/>
          </p:nvSpPr>
          <p:spPr>
            <a:xfrm>
              <a:off x="3648548" y="2956911"/>
              <a:ext cx="139566" cy="1491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7DED3A37-AAB1-4F44-93F4-98374DA09D7F}"/>
                </a:ext>
              </a:extLst>
            </p:cNvPr>
            <p:cNvSpPr/>
            <p:nvPr/>
          </p:nvSpPr>
          <p:spPr>
            <a:xfrm>
              <a:off x="1527629" y="6049218"/>
              <a:ext cx="139566" cy="1491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0A55A2F9-2A7A-4180-8CC7-0C83D21AD74A}"/>
                </a:ext>
              </a:extLst>
            </p:cNvPr>
            <p:cNvSpPr/>
            <p:nvPr/>
          </p:nvSpPr>
          <p:spPr>
            <a:xfrm>
              <a:off x="2242189" y="4965981"/>
              <a:ext cx="139566" cy="1491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89957BDB-BB81-40BB-A36F-B3FD996C1F86}"/>
                </a:ext>
              </a:extLst>
            </p:cNvPr>
            <p:cNvSpPr/>
            <p:nvPr/>
          </p:nvSpPr>
          <p:spPr>
            <a:xfrm>
              <a:off x="1667195" y="4494558"/>
              <a:ext cx="139566" cy="1491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CD462337-6E70-4C12-B811-3E7859D471F3}"/>
                </a:ext>
              </a:extLst>
            </p:cNvPr>
            <p:cNvSpPr/>
            <p:nvPr/>
          </p:nvSpPr>
          <p:spPr>
            <a:xfrm>
              <a:off x="3993725" y="4701294"/>
              <a:ext cx="139566" cy="1491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69649751-5D6B-4C72-A798-1F41800E1B4E}"/>
                </a:ext>
              </a:extLst>
            </p:cNvPr>
            <p:cNvSpPr/>
            <p:nvPr/>
          </p:nvSpPr>
          <p:spPr>
            <a:xfrm>
              <a:off x="4181835" y="5023538"/>
              <a:ext cx="139566" cy="1491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DC79E267-0B85-40D3-AEF1-2F0F82E5B075}"/>
                </a:ext>
              </a:extLst>
            </p:cNvPr>
            <p:cNvSpPr/>
            <p:nvPr/>
          </p:nvSpPr>
          <p:spPr>
            <a:xfrm>
              <a:off x="2266800" y="2915079"/>
              <a:ext cx="139566" cy="1491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A1144293-2303-4E46-841C-3C6BF3FC65CE}"/>
                </a:ext>
              </a:extLst>
            </p:cNvPr>
            <p:cNvSpPr/>
            <p:nvPr/>
          </p:nvSpPr>
          <p:spPr>
            <a:xfrm>
              <a:off x="3176985" y="3830857"/>
              <a:ext cx="139566" cy="1491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A2E25103-5C84-4765-BEA1-66EE5838D842}"/>
                </a:ext>
              </a:extLst>
            </p:cNvPr>
            <p:cNvSpPr/>
            <p:nvPr/>
          </p:nvSpPr>
          <p:spPr>
            <a:xfrm>
              <a:off x="3557690" y="3197309"/>
              <a:ext cx="139566" cy="1491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3CD0835B-8C4E-4A1C-BDDE-8BE46F4FAFB6}"/>
                </a:ext>
              </a:extLst>
            </p:cNvPr>
            <p:cNvSpPr/>
            <p:nvPr/>
          </p:nvSpPr>
          <p:spPr>
            <a:xfrm>
              <a:off x="4602037" y="4002851"/>
              <a:ext cx="139566" cy="1491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FBED00FA-BD77-4BC1-8FE7-582084884FFC}"/>
                </a:ext>
              </a:extLst>
            </p:cNvPr>
            <p:cNvSpPr/>
            <p:nvPr/>
          </p:nvSpPr>
          <p:spPr>
            <a:xfrm>
              <a:off x="3765700" y="3048117"/>
              <a:ext cx="139566" cy="1491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3" name="Oval 82">
            <a:extLst>
              <a:ext uri="{FF2B5EF4-FFF2-40B4-BE49-F238E27FC236}">
                <a16:creationId xmlns:a16="http://schemas.microsoft.com/office/drawing/2014/main" id="{0042BCBE-14B5-478D-B4B4-0EEEE2C4BFCE}"/>
              </a:ext>
            </a:extLst>
          </p:cNvPr>
          <p:cNvSpPr/>
          <p:nvPr/>
        </p:nvSpPr>
        <p:spPr>
          <a:xfrm>
            <a:off x="10297068" y="3560680"/>
            <a:ext cx="139566" cy="14919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9750FA58-61AE-4E31-B027-B154B8DFBC20}"/>
              </a:ext>
            </a:extLst>
          </p:cNvPr>
          <p:cNvSpPr/>
          <p:nvPr/>
        </p:nvSpPr>
        <p:spPr>
          <a:xfrm>
            <a:off x="10295138" y="4255965"/>
            <a:ext cx="139566" cy="14919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3A54E501-C270-4B18-B49F-58DE243AF383}"/>
              </a:ext>
            </a:extLst>
          </p:cNvPr>
          <p:cNvSpPr/>
          <p:nvPr/>
        </p:nvSpPr>
        <p:spPr>
          <a:xfrm>
            <a:off x="10294767" y="4650411"/>
            <a:ext cx="139566" cy="149192"/>
          </a:xfrm>
          <a:prstGeom prst="ellipse">
            <a:avLst/>
          </a:prstGeom>
          <a:solidFill>
            <a:srgbClr val="FF99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35522ECC-C022-4B70-8834-3FA2A34365C6}"/>
              </a:ext>
            </a:extLst>
          </p:cNvPr>
          <p:cNvSpPr/>
          <p:nvPr/>
        </p:nvSpPr>
        <p:spPr>
          <a:xfrm>
            <a:off x="10276982" y="5012376"/>
            <a:ext cx="139566" cy="14919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3F0AC88-AB6B-4A5F-96D3-331AB5E360C5}"/>
              </a:ext>
            </a:extLst>
          </p:cNvPr>
          <p:cNvSpPr txBox="1"/>
          <p:nvPr/>
        </p:nvSpPr>
        <p:spPr>
          <a:xfrm>
            <a:off x="9988347" y="2999698"/>
            <a:ext cx="211788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u="sng" dirty="0">
                <a:latin typeface="Segoe UI" panose="020B0502040204020203" pitchFamily="34" charset="0"/>
                <a:cs typeface="Segoe UI" panose="020B0502040204020203" pitchFamily="34" charset="0"/>
              </a:rPr>
              <a:t>Locations</a:t>
            </a:r>
          </a:p>
          <a:p>
            <a:pPr>
              <a:tabLst>
                <a:tab pos="460375" algn="l"/>
              </a:tabLst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	Paths</a:t>
            </a:r>
          </a:p>
          <a:p>
            <a:pPr>
              <a:tabLst>
                <a:tab pos="460375" algn="l"/>
              </a:tabLst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	Edges</a:t>
            </a:r>
          </a:p>
          <a:p>
            <a:pPr>
              <a:tabLst>
                <a:tab pos="460375" algn="l"/>
              </a:tabLst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	Districts</a:t>
            </a:r>
          </a:p>
          <a:p>
            <a:pPr>
              <a:tabLst>
                <a:tab pos="460375" algn="l"/>
              </a:tabLst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	Nodes</a:t>
            </a:r>
          </a:p>
          <a:p>
            <a:pPr>
              <a:tabLst>
                <a:tab pos="460375" algn="l"/>
              </a:tabLst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	Landmarks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tabLst>
                <a:tab pos="460375" algn="l"/>
              </a:tabLst>
            </a:pP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D31D63DC-A048-4F2A-B260-D98658BFDB93}"/>
              </a:ext>
            </a:extLst>
          </p:cNvPr>
          <p:cNvSpPr/>
          <p:nvPr/>
        </p:nvSpPr>
        <p:spPr>
          <a:xfrm>
            <a:off x="10290537" y="3900682"/>
            <a:ext cx="139566" cy="14919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D48414A3-B75A-4A9C-836A-D741AAE97C82}"/>
              </a:ext>
            </a:extLst>
          </p:cNvPr>
          <p:cNvSpPr txBox="1"/>
          <p:nvPr/>
        </p:nvSpPr>
        <p:spPr>
          <a:xfrm>
            <a:off x="5791199" y="6466673"/>
            <a:ext cx="434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3765359823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9831D3-41F8-46A2-B4AA-02E91D4C7A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17307" t="16740" r="35691" b="4986"/>
          <a:stretch/>
        </p:blipFill>
        <p:spPr>
          <a:xfrm>
            <a:off x="-1" y="0"/>
            <a:ext cx="7609563" cy="686413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AFC6F10-66AF-4457-900B-CE1B5FB97421}"/>
              </a:ext>
            </a:extLst>
          </p:cNvPr>
          <p:cNvGrpSpPr/>
          <p:nvPr/>
        </p:nvGrpSpPr>
        <p:grpSpPr>
          <a:xfrm>
            <a:off x="627709" y="1497496"/>
            <a:ext cx="5839352" cy="5072918"/>
            <a:chOff x="627709" y="1555024"/>
            <a:chExt cx="5744215" cy="501539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D70B28B-6F5C-40B9-97F6-BFF8001C2F9D}"/>
                </a:ext>
              </a:extLst>
            </p:cNvPr>
            <p:cNvSpPr/>
            <p:nvPr/>
          </p:nvSpPr>
          <p:spPr>
            <a:xfrm>
              <a:off x="6232358" y="2088681"/>
              <a:ext cx="139566" cy="14919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EEC55C3-AECF-4878-AE78-4946EC5481AD}"/>
                </a:ext>
              </a:extLst>
            </p:cNvPr>
            <p:cNvSpPr/>
            <p:nvPr/>
          </p:nvSpPr>
          <p:spPr>
            <a:xfrm>
              <a:off x="4602037" y="2227769"/>
              <a:ext cx="139566" cy="14919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3CEC5B2-4E3A-4CFF-8CE1-4D0B3368FC9B}"/>
                </a:ext>
              </a:extLst>
            </p:cNvPr>
            <p:cNvSpPr/>
            <p:nvPr/>
          </p:nvSpPr>
          <p:spPr>
            <a:xfrm>
              <a:off x="5257237" y="2411692"/>
              <a:ext cx="139566" cy="14919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964A7E2-0CC1-4F14-90FB-CE21A07230DD}"/>
                </a:ext>
              </a:extLst>
            </p:cNvPr>
            <p:cNvSpPr/>
            <p:nvPr/>
          </p:nvSpPr>
          <p:spPr>
            <a:xfrm>
              <a:off x="2963757" y="2646920"/>
              <a:ext cx="139566" cy="14919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0129DB8-EB51-4722-AE8F-40FAEC9346CB}"/>
                </a:ext>
              </a:extLst>
            </p:cNvPr>
            <p:cNvSpPr/>
            <p:nvPr/>
          </p:nvSpPr>
          <p:spPr>
            <a:xfrm>
              <a:off x="2823726" y="3003081"/>
              <a:ext cx="139566" cy="14919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F6A3658-D4BC-4A8D-8E6D-62E58EADC514}"/>
                </a:ext>
              </a:extLst>
            </p:cNvPr>
            <p:cNvSpPr/>
            <p:nvPr/>
          </p:nvSpPr>
          <p:spPr>
            <a:xfrm>
              <a:off x="3316551" y="3409338"/>
              <a:ext cx="139566" cy="14919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E0B833F-EAB2-4463-96DE-D87DEEA0443E}"/>
                </a:ext>
              </a:extLst>
            </p:cNvPr>
            <p:cNvSpPr/>
            <p:nvPr/>
          </p:nvSpPr>
          <p:spPr>
            <a:xfrm>
              <a:off x="2473720" y="3621943"/>
              <a:ext cx="139566" cy="14919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63C9C9B-15CE-4C49-9674-14F01F0050F2}"/>
                </a:ext>
              </a:extLst>
            </p:cNvPr>
            <p:cNvSpPr/>
            <p:nvPr/>
          </p:nvSpPr>
          <p:spPr>
            <a:xfrm>
              <a:off x="3386334" y="4021748"/>
              <a:ext cx="139566" cy="14919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F3E0EC5-3DCA-4BC8-BFB9-EC988D5553C7}"/>
                </a:ext>
              </a:extLst>
            </p:cNvPr>
            <p:cNvSpPr/>
            <p:nvPr/>
          </p:nvSpPr>
          <p:spPr>
            <a:xfrm>
              <a:off x="870770" y="5034450"/>
              <a:ext cx="139566" cy="149192"/>
            </a:xfrm>
            <a:prstGeom prst="ellipse">
              <a:avLst/>
            </a:prstGeom>
            <a:solidFill>
              <a:srgbClr val="FF99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A2B3273-0AB3-4E57-A1F4-8F01098E1198}"/>
                </a:ext>
              </a:extLst>
            </p:cNvPr>
            <p:cNvSpPr/>
            <p:nvPr/>
          </p:nvSpPr>
          <p:spPr>
            <a:xfrm>
              <a:off x="3905266" y="4422039"/>
              <a:ext cx="139566" cy="14919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071F497-3645-4EAF-B331-930A3AB9AA3B}"/>
                </a:ext>
              </a:extLst>
            </p:cNvPr>
            <p:cNvSpPr/>
            <p:nvPr/>
          </p:nvSpPr>
          <p:spPr>
            <a:xfrm>
              <a:off x="3033540" y="4959854"/>
              <a:ext cx="139566" cy="14919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A38EE52-9E0A-47A5-B7A1-EB859EA73187}"/>
                </a:ext>
              </a:extLst>
            </p:cNvPr>
            <p:cNvSpPr/>
            <p:nvPr/>
          </p:nvSpPr>
          <p:spPr>
            <a:xfrm>
              <a:off x="3349681" y="4422039"/>
              <a:ext cx="139566" cy="149192"/>
            </a:xfrm>
            <a:prstGeom prst="ellipse">
              <a:avLst/>
            </a:prstGeom>
            <a:solidFill>
              <a:srgbClr val="FF99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1B896C3-493E-45F2-86D3-C24EFE79252F}"/>
                </a:ext>
              </a:extLst>
            </p:cNvPr>
            <p:cNvSpPr/>
            <p:nvPr/>
          </p:nvSpPr>
          <p:spPr>
            <a:xfrm>
              <a:off x="3183098" y="4550761"/>
              <a:ext cx="139566" cy="149192"/>
            </a:xfrm>
            <a:prstGeom prst="ellipse">
              <a:avLst/>
            </a:prstGeom>
            <a:solidFill>
              <a:srgbClr val="FF99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A319055-3F63-4280-8CB5-37DE82DA2906}"/>
                </a:ext>
              </a:extLst>
            </p:cNvPr>
            <p:cNvSpPr/>
            <p:nvPr/>
          </p:nvSpPr>
          <p:spPr>
            <a:xfrm>
              <a:off x="3627473" y="4476165"/>
              <a:ext cx="139566" cy="149192"/>
            </a:xfrm>
            <a:prstGeom prst="ellipse">
              <a:avLst/>
            </a:prstGeom>
            <a:solidFill>
              <a:srgbClr val="FF99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13C52A8-3E9C-426E-BB0A-CF81CCB6B9C9}"/>
                </a:ext>
              </a:extLst>
            </p:cNvPr>
            <p:cNvSpPr/>
            <p:nvPr/>
          </p:nvSpPr>
          <p:spPr>
            <a:xfrm>
              <a:off x="2357153" y="5305490"/>
              <a:ext cx="139566" cy="149192"/>
            </a:xfrm>
            <a:prstGeom prst="ellipse">
              <a:avLst/>
            </a:prstGeom>
            <a:solidFill>
              <a:srgbClr val="FF99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60914BA-853F-465D-8B61-43CD54545496}"/>
                </a:ext>
              </a:extLst>
            </p:cNvPr>
            <p:cNvSpPr/>
            <p:nvPr/>
          </p:nvSpPr>
          <p:spPr>
            <a:xfrm>
              <a:off x="3080570" y="3101944"/>
              <a:ext cx="139566" cy="149192"/>
            </a:xfrm>
            <a:prstGeom prst="ellipse">
              <a:avLst/>
            </a:prstGeom>
            <a:solidFill>
              <a:srgbClr val="FF99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FD6D7E3-C419-46A9-A31F-6D9CC059BF4B}"/>
                </a:ext>
              </a:extLst>
            </p:cNvPr>
            <p:cNvSpPr/>
            <p:nvPr/>
          </p:nvSpPr>
          <p:spPr>
            <a:xfrm>
              <a:off x="3557690" y="3000963"/>
              <a:ext cx="139566" cy="14919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A64C1AE-1B3F-4F42-A247-951DA682D19B}"/>
                </a:ext>
              </a:extLst>
            </p:cNvPr>
            <p:cNvSpPr/>
            <p:nvPr/>
          </p:nvSpPr>
          <p:spPr>
            <a:xfrm>
              <a:off x="3374493" y="3747251"/>
              <a:ext cx="139566" cy="14919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4824D90-981D-42DB-83FB-759C018A89B9}"/>
                </a:ext>
              </a:extLst>
            </p:cNvPr>
            <p:cNvSpPr/>
            <p:nvPr/>
          </p:nvSpPr>
          <p:spPr>
            <a:xfrm>
              <a:off x="3176985" y="3598059"/>
              <a:ext cx="139566" cy="14919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30A83D9-70A2-4A23-98C2-5E036E42C645}"/>
                </a:ext>
              </a:extLst>
            </p:cNvPr>
            <p:cNvSpPr/>
            <p:nvPr/>
          </p:nvSpPr>
          <p:spPr>
            <a:xfrm>
              <a:off x="4315832" y="3699020"/>
              <a:ext cx="139566" cy="14919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3184EAC-9651-48D0-9BAD-D7187F4B6878}"/>
                </a:ext>
              </a:extLst>
            </p:cNvPr>
            <p:cNvSpPr/>
            <p:nvPr/>
          </p:nvSpPr>
          <p:spPr>
            <a:xfrm>
              <a:off x="4647639" y="3696539"/>
              <a:ext cx="139566" cy="14919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ACD74D5-A4F3-4107-969B-00631D2F2EA5}"/>
                </a:ext>
              </a:extLst>
            </p:cNvPr>
            <p:cNvSpPr/>
            <p:nvPr/>
          </p:nvSpPr>
          <p:spPr>
            <a:xfrm>
              <a:off x="3487907" y="1555024"/>
              <a:ext cx="139566" cy="14919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940A49F-42BC-4E27-B73F-46DBB0DA8993}"/>
                </a:ext>
              </a:extLst>
            </p:cNvPr>
            <p:cNvSpPr/>
            <p:nvPr/>
          </p:nvSpPr>
          <p:spPr>
            <a:xfrm>
              <a:off x="3835483" y="4722890"/>
              <a:ext cx="139566" cy="14919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64932E9-927C-41BA-BB03-0EB88742613D}"/>
                </a:ext>
              </a:extLst>
            </p:cNvPr>
            <p:cNvSpPr/>
            <p:nvPr/>
          </p:nvSpPr>
          <p:spPr>
            <a:xfrm>
              <a:off x="2909642" y="5344371"/>
              <a:ext cx="139566" cy="14919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CAAA23D-B229-4DDE-A23F-6D2BD17C7A92}"/>
                </a:ext>
              </a:extLst>
            </p:cNvPr>
            <p:cNvSpPr/>
            <p:nvPr/>
          </p:nvSpPr>
          <p:spPr>
            <a:xfrm>
              <a:off x="1070805" y="4851915"/>
              <a:ext cx="139566" cy="14919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573F502-C505-427D-B7F7-5DF11BDF7E7B}"/>
                </a:ext>
              </a:extLst>
            </p:cNvPr>
            <p:cNvSpPr/>
            <p:nvPr/>
          </p:nvSpPr>
          <p:spPr>
            <a:xfrm>
              <a:off x="627709" y="6421222"/>
              <a:ext cx="139566" cy="14919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99CC"/>
                </a:solidFill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18A0D55-26EB-4128-89F0-101C75387C23}"/>
                </a:ext>
              </a:extLst>
            </p:cNvPr>
            <p:cNvSpPr/>
            <p:nvPr/>
          </p:nvSpPr>
          <p:spPr>
            <a:xfrm>
              <a:off x="3176985" y="3830857"/>
              <a:ext cx="139566" cy="1491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342E80D4-24B7-45B4-9987-EB7DF0353A61}"/>
                </a:ext>
              </a:extLst>
            </p:cNvPr>
            <p:cNvSpPr/>
            <p:nvPr/>
          </p:nvSpPr>
          <p:spPr>
            <a:xfrm>
              <a:off x="3557690" y="3197309"/>
              <a:ext cx="139566" cy="1491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AA11B1D8-2298-4461-9B53-E233EFD085DA}"/>
                </a:ext>
              </a:extLst>
            </p:cNvPr>
            <p:cNvSpPr/>
            <p:nvPr/>
          </p:nvSpPr>
          <p:spPr>
            <a:xfrm>
              <a:off x="4602037" y="4002851"/>
              <a:ext cx="139566" cy="1491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AD508FF0-ADB2-464B-B19D-2DAF88E2D320}"/>
                </a:ext>
              </a:extLst>
            </p:cNvPr>
            <p:cNvSpPr/>
            <p:nvPr/>
          </p:nvSpPr>
          <p:spPr>
            <a:xfrm>
              <a:off x="3765700" y="3048117"/>
              <a:ext cx="139566" cy="1491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4E5650E3-745E-49B7-8D45-0D0DFCE98736}"/>
              </a:ext>
            </a:extLst>
          </p:cNvPr>
          <p:cNvSpPr/>
          <p:nvPr/>
        </p:nvSpPr>
        <p:spPr>
          <a:xfrm>
            <a:off x="3379071" y="1355035"/>
            <a:ext cx="139566" cy="149192"/>
          </a:xfrm>
          <a:prstGeom prst="ellipse">
            <a:avLst/>
          </a:prstGeom>
          <a:solidFill>
            <a:srgbClr val="FF99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2B3C74D-F831-4236-8A5B-577DB472374A}"/>
              </a:ext>
            </a:extLst>
          </p:cNvPr>
          <p:cNvSpPr/>
          <p:nvPr/>
        </p:nvSpPr>
        <p:spPr>
          <a:xfrm>
            <a:off x="3448854" y="4389524"/>
            <a:ext cx="139566" cy="14919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E5CF3B0-A180-451E-BEE5-8382BA672995}"/>
              </a:ext>
            </a:extLst>
          </p:cNvPr>
          <p:cNvSpPr/>
          <p:nvPr/>
        </p:nvSpPr>
        <p:spPr>
          <a:xfrm>
            <a:off x="2437404" y="2922972"/>
            <a:ext cx="139566" cy="14919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447458C-8A6D-48EA-A4AA-1DDE4C743C57}"/>
              </a:ext>
            </a:extLst>
          </p:cNvPr>
          <p:cNvSpPr/>
          <p:nvPr/>
        </p:nvSpPr>
        <p:spPr>
          <a:xfrm>
            <a:off x="3766097" y="426741"/>
            <a:ext cx="139566" cy="14919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0172F97F-4C57-49E4-8A5E-88343291059B}"/>
              </a:ext>
            </a:extLst>
          </p:cNvPr>
          <p:cNvSpPr/>
          <p:nvPr/>
        </p:nvSpPr>
        <p:spPr>
          <a:xfrm>
            <a:off x="2570781" y="741502"/>
            <a:ext cx="139566" cy="14919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1091B97-1193-43E7-8C37-B82C8EC8D9FF}"/>
              </a:ext>
            </a:extLst>
          </p:cNvPr>
          <p:cNvSpPr/>
          <p:nvPr/>
        </p:nvSpPr>
        <p:spPr>
          <a:xfrm>
            <a:off x="1915048" y="6144327"/>
            <a:ext cx="139566" cy="149192"/>
          </a:xfrm>
          <a:prstGeom prst="ellipse">
            <a:avLst/>
          </a:prstGeom>
          <a:solidFill>
            <a:srgbClr val="FF99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2270AE1B-27ED-4381-9640-B91C4CB121B5}"/>
              </a:ext>
            </a:extLst>
          </p:cNvPr>
          <p:cNvSpPr/>
          <p:nvPr/>
        </p:nvSpPr>
        <p:spPr>
          <a:xfrm>
            <a:off x="2132341" y="4863184"/>
            <a:ext cx="139566" cy="149192"/>
          </a:xfrm>
          <a:prstGeom prst="ellipse">
            <a:avLst/>
          </a:prstGeom>
          <a:solidFill>
            <a:srgbClr val="FF99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60A110A9-4583-45AA-8FFE-D80C3948DFB7}"/>
              </a:ext>
            </a:extLst>
          </p:cNvPr>
          <p:cNvSpPr/>
          <p:nvPr/>
        </p:nvSpPr>
        <p:spPr>
          <a:xfrm>
            <a:off x="2361432" y="2396271"/>
            <a:ext cx="139566" cy="149192"/>
          </a:xfrm>
          <a:prstGeom prst="ellipse">
            <a:avLst/>
          </a:prstGeom>
          <a:solidFill>
            <a:srgbClr val="FF99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FB6B7545-42E1-4160-B74B-948010A65EFA}"/>
              </a:ext>
            </a:extLst>
          </p:cNvPr>
          <p:cNvSpPr/>
          <p:nvPr/>
        </p:nvSpPr>
        <p:spPr>
          <a:xfrm>
            <a:off x="3384367" y="5323185"/>
            <a:ext cx="139566" cy="14919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4622648-9C9A-43C1-95A3-2604F7FF0F0D}"/>
              </a:ext>
            </a:extLst>
          </p:cNvPr>
          <p:cNvSpPr/>
          <p:nvPr/>
        </p:nvSpPr>
        <p:spPr>
          <a:xfrm>
            <a:off x="2431215" y="6144327"/>
            <a:ext cx="139566" cy="14919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74B0E99A-263E-4E57-99AF-1FA8C69F2D6B}"/>
              </a:ext>
            </a:extLst>
          </p:cNvPr>
          <p:cNvSpPr/>
          <p:nvPr/>
        </p:nvSpPr>
        <p:spPr>
          <a:xfrm>
            <a:off x="2054614" y="5220020"/>
            <a:ext cx="139566" cy="14919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01DA4288-CD67-4AA3-8782-00E15BD582DE}"/>
              </a:ext>
            </a:extLst>
          </p:cNvPr>
          <p:cNvSpPr/>
          <p:nvPr/>
        </p:nvSpPr>
        <p:spPr>
          <a:xfrm>
            <a:off x="1378824" y="4863184"/>
            <a:ext cx="139566" cy="14919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18C5C5B0-6BDE-46A7-84DE-CFD6DE01B618}"/>
              </a:ext>
            </a:extLst>
          </p:cNvPr>
          <p:cNvSpPr/>
          <p:nvPr/>
        </p:nvSpPr>
        <p:spPr>
          <a:xfrm>
            <a:off x="3165146" y="5328797"/>
            <a:ext cx="139566" cy="14919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DC43449B-42CA-4498-A81E-92D8A5D8D44D}"/>
              </a:ext>
            </a:extLst>
          </p:cNvPr>
          <p:cNvSpPr/>
          <p:nvPr/>
        </p:nvSpPr>
        <p:spPr>
          <a:xfrm>
            <a:off x="1747179" y="4561026"/>
            <a:ext cx="139566" cy="14919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19E7189D-46B4-44A5-998B-C0AA9DDA9C5A}"/>
              </a:ext>
            </a:extLst>
          </p:cNvPr>
          <p:cNvSpPr/>
          <p:nvPr/>
        </p:nvSpPr>
        <p:spPr>
          <a:xfrm>
            <a:off x="2430487" y="5468435"/>
            <a:ext cx="139566" cy="14919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CCD5CE3D-145C-4F40-B3B7-A7CDBE5B4EE6}"/>
              </a:ext>
            </a:extLst>
          </p:cNvPr>
          <p:cNvSpPr/>
          <p:nvPr/>
        </p:nvSpPr>
        <p:spPr>
          <a:xfrm>
            <a:off x="1047764" y="5995135"/>
            <a:ext cx="139566" cy="14919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9D751623-C52E-4972-91E6-E376940141B5}"/>
              </a:ext>
            </a:extLst>
          </p:cNvPr>
          <p:cNvSpPr/>
          <p:nvPr/>
        </p:nvSpPr>
        <p:spPr>
          <a:xfrm>
            <a:off x="1818600" y="4170264"/>
            <a:ext cx="139566" cy="14919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B997CC8C-29EA-4D4F-ACD2-B3CDD696C5DD}"/>
              </a:ext>
            </a:extLst>
          </p:cNvPr>
          <p:cNvSpPr/>
          <p:nvPr/>
        </p:nvSpPr>
        <p:spPr>
          <a:xfrm>
            <a:off x="2719490" y="5147665"/>
            <a:ext cx="139566" cy="14919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D441E668-203C-4C92-9D21-2947892FDF6A}"/>
              </a:ext>
            </a:extLst>
          </p:cNvPr>
          <p:cNvSpPr/>
          <p:nvPr/>
        </p:nvSpPr>
        <p:spPr>
          <a:xfrm>
            <a:off x="1037026" y="4754635"/>
            <a:ext cx="139566" cy="149192"/>
          </a:xfrm>
          <a:prstGeom prst="ellipse">
            <a:avLst/>
          </a:prstGeom>
          <a:solidFill>
            <a:srgbClr val="FF99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2CDB252D-0FB2-4160-8738-01929B26F3C6}"/>
              </a:ext>
            </a:extLst>
          </p:cNvPr>
          <p:cNvSpPr/>
          <p:nvPr/>
        </p:nvSpPr>
        <p:spPr>
          <a:xfrm>
            <a:off x="3408176" y="4903827"/>
            <a:ext cx="139566" cy="14919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C35BCF8-3A64-4125-B9A9-4BF3A7A8B679}"/>
              </a:ext>
            </a:extLst>
          </p:cNvPr>
          <p:cNvSpPr/>
          <p:nvPr/>
        </p:nvSpPr>
        <p:spPr>
          <a:xfrm>
            <a:off x="6313609" y="1947480"/>
            <a:ext cx="139566" cy="14919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9C9EBDF4-FB80-435D-83F4-F7E186FA454A}"/>
              </a:ext>
            </a:extLst>
          </p:cNvPr>
          <p:cNvSpPr/>
          <p:nvPr/>
        </p:nvSpPr>
        <p:spPr>
          <a:xfrm>
            <a:off x="2957886" y="2532811"/>
            <a:ext cx="139566" cy="14919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CC3A169C-31D8-452B-B857-E7369C6F9875}"/>
              </a:ext>
            </a:extLst>
          </p:cNvPr>
          <p:cNvSpPr/>
          <p:nvPr/>
        </p:nvSpPr>
        <p:spPr>
          <a:xfrm>
            <a:off x="4115480" y="1985457"/>
            <a:ext cx="139566" cy="14919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A519B37-1E5E-4078-AEA1-54140E2BBA8A}"/>
              </a:ext>
            </a:extLst>
          </p:cNvPr>
          <p:cNvSpPr/>
          <p:nvPr/>
        </p:nvSpPr>
        <p:spPr>
          <a:xfrm>
            <a:off x="3408176" y="3173563"/>
            <a:ext cx="139566" cy="14919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BBB35373-C8F9-4714-8E5D-6B281E3B3481}"/>
              </a:ext>
            </a:extLst>
          </p:cNvPr>
          <p:cNvSpPr/>
          <p:nvPr/>
        </p:nvSpPr>
        <p:spPr>
          <a:xfrm>
            <a:off x="3875209" y="4672853"/>
            <a:ext cx="139566" cy="14919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CFB6673-D10B-442E-BE5E-B49A61A3D5CB}"/>
              </a:ext>
            </a:extLst>
          </p:cNvPr>
          <p:cNvSpPr/>
          <p:nvPr/>
        </p:nvSpPr>
        <p:spPr>
          <a:xfrm>
            <a:off x="3408176" y="3844123"/>
            <a:ext cx="139566" cy="14919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7E789F71-A06F-47C4-8B39-F1469191A0BF}"/>
              </a:ext>
            </a:extLst>
          </p:cNvPr>
          <p:cNvSpPr/>
          <p:nvPr/>
        </p:nvSpPr>
        <p:spPr>
          <a:xfrm>
            <a:off x="5483766" y="4598257"/>
            <a:ext cx="139566" cy="14919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6ED4A4FC-B673-48AF-B478-DE215C141FAD}"/>
              </a:ext>
            </a:extLst>
          </p:cNvPr>
          <p:cNvSpPr/>
          <p:nvPr/>
        </p:nvSpPr>
        <p:spPr>
          <a:xfrm>
            <a:off x="5274417" y="3352447"/>
            <a:ext cx="139566" cy="14919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8371A3A2-CD25-46DD-BA95-538ECEEED868}"/>
              </a:ext>
            </a:extLst>
          </p:cNvPr>
          <p:cNvSpPr/>
          <p:nvPr/>
        </p:nvSpPr>
        <p:spPr>
          <a:xfrm>
            <a:off x="5344200" y="5304827"/>
            <a:ext cx="139566" cy="14919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C2091380-2507-4DEE-B1DB-D56F38B0F8C7}"/>
              </a:ext>
            </a:extLst>
          </p:cNvPr>
          <p:cNvSpPr/>
          <p:nvPr/>
        </p:nvSpPr>
        <p:spPr>
          <a:xfrm>
            <a:off x="6328054" y="2134649"/>
            <a:ext cx="139566" cy="149192"/>
          </a:xfrm>
          <a:prstGeom prst="ellipse">
            <a:avLst/>
          </a:prstGeom>
          <a:solidFill>
            <a:srgbClr val="FF99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C24728C-3511-4915-AB4B-A41C2DAB51FB}"/>
              </a:ext>
            </a:extLst>
          </p:cNvPr>
          <p:cNvSpPr/>
          <p:nvPr/>
        </p:nvSpPr>
        <p:spPr>
          <a:xfrm>
            <a:off x="4486183" y="3434535"/>
            <a:ext cx="139566" cy="149192"/>
          </a:xfrm>
          <a:prstGeom prst="ellipse">
            <a:avLst/>
          </a:prstGeom>
          <a:solidFill>
            <a:srgbClr val="FF99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21DBDE51-55A6-457E-8695-BDFE0340D1E3}"/>
              </a:ext>
            </a:extLst>
          </p:cNvPr>
          <p:cNvSpPr/>
          <p:nvPr/>
        </p:nvSpPr>
        <p:spPr>
          <a:xfrm>
            <a:off x="3408176" y="4598257"/>
            <a:ext cx="139566" cy="149192"/>
          </a:xfrm>
          <a:prstGeom prst="ellipse">
            <a:avLst/>
          </a:prstGeom>
          <a:solidFill>
            <a:srgbClr val="FF99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3FD58C3C-89BB-4980-B7B5-186DEBF5AC36}"/>
              </a:ext>
            </a:extLst>
          </p:cNvPr>
          <p:cNvSpPr/>
          <p:nvPr/>
        </p:nvSpPr>
        <p:spPr>
          <a:xfrm>
            <a:off x="2663887" y="5158650"/>
            <a:ext cx="139566" cy="149192"/>
          </a:xfrm>
          <a:prstGeom prst="ellipse">
            <a:avLst/>
          </a:prstGeom>
          <a:solidFill>
            <a:srgbClr val="FF99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A2896C25-BF59-44BD-99BB-367DB17151DA}"/>
              </a:ext>
            </a:extLst>
          </p:cNvPr>
          <p:cNvSpPr/>
          <p:nvPr/>
        </p:nvSpPr>
        <p:spPr>
          <a:xfrm>
            <a:off x="2444656" y="5230231"/>
            <a:ext cx="139566" cy="14919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7169CEAC-3131-45A2-AE9B-6A7DE33A6288}"/>
              </a:ext>
            </a:extLst>
          </p:cNvPr>
          <p:cNvSpPr/>
          <p:nvPr/>
        </p:nvSpPr>
        <p:spPr>
          <a:xfrm>
            <a:off x="6313609" y="3761553"/>
            <a:ext cx="139566" cy="14919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A125DD27-394B-403A-A743-CFED59531042}"/>
              </a:ext>
            </a:extLst>
          </p:cNvPr>
          <p:cNvSpPr/>
          <p:nvPr/>
        </p:nvSpPr>
        <p:spPr>
          <a:xfrm>
            <a:off x="5344200" y="4055337"/>
            <a:ext cx="139566" cy="14919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6CA930D7-E2B5-499F-B334-F851AFD3456A}"/>
              </a:ext>
            </a:extLst>
          </p:cNvPr>
          <p:cNvSpPr/>
          <p:nvPr/>
        </p:nvSpPr>
        <p:spPr>
          <a:xfrm>
            <a:off x="4959707" y="3751217"/>
            <a:ext cx="139566" cy="14919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62612105-48A4-420D-AA8E-462C3CC4FC3F}"/>
              </a:ext>
            </a:extLst>
          </p:cNvPr>
          <p:cNvSpPr/>
          <p:nvPr/>
        </p:nvSpPr>
        <p:spPr>
          <a:xfrm>
            <a:off x="5677107" y="620331"/>
            <a:ext cx="139566" cy="149192"/>
          </a:xfrm>
          <a:prstGeom prst="ellipse">
            <a:avLst/>
          </a:prstGeom>
          <a:solidFill>
            <a:srgbClr val="FF99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47DF45C9-5728-4C48-B1B0-9274DCD66EF6}"/>
              </a:ext>
            </a:extLst>
          </p:cNvPr>
          <p:cNvSpPr/>
          <p:nvPr/>
        </p:nvSpPr>
        <p:spPr>
          <a:xfrm>
            <a:off x="1019864" y="4791563"/>
            <a:ext cx="139566" cy="14919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BBB14BE5-0DD6-4101-82F1-F51446137FBF}"/>
              </a:ext>
            </a:extLst>
          </p:cNvPr>
          <p:cNvSpPr/>
          <p:nvPr/>
        </p:nvSpPr>
        <p:spPr>
          <a:xfrm>
            <a:off x="3116159" y="1161364"/>
            <a:ext cx="139566" cy="14919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D42B34ED-C9EC-4BEB-8EE1-1BCE143AADA1}"/>
              </a:ext>
            </a:extLst>
          </p:cNvPr>
          <p:cNvSpPr/>
          <p:nvPr/>
        </p:nvSpPr>
        <p:spPr>
          <a:xfrm>
            <a:off x="2314856" y="4434132"/>
            <a:ext cx="139566" cy="14919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CD5E2ECA-1EB0-4193-9B9E-CCBD2515FCE3}"/>
              </a:ext>
            </a:extLst>
          </p:cNvPr>
          <p:cNvSpPr/>
          <p:nvPr/>
        </p:nvSpPr>
        <p:spPr>
          <a:xfrm>
            <a:off x="5596218" y="3903556"/>
            <a:ext cx="139566" cy="14919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85DE416F-D443-44ED-AEB8-6E35CF51AB3B}"/>
              </a:ext>
            </a:extLst>
          </p:cNvPr>
          <p:cNvSpPr/>
          <p:nvPr/>
        </p:nvSpPr>
        <p:spPr>
          <a:xfrm>
            <a:off x="4002409" y="5418707"/>
            <a:ext cx="139566" cy="14919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EC2CF715-6283-4134-AEAB-CBACA75737F6}"/>
              </a:ext>
            </a:extLst>
          </p:cNvPr>
          <p:cNvSpPr/>
          <p:nvPr/>
        </p:nvSpPr>
        <p:spPr>
          <a:xfrm>
            <a:off x="5526435" y="4261451"/>
            <a:ext cx="139566" cy="14919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B03654F3-3B58-4676-8AE1-8290B72886C4}"/>
              </a:ext>
            </a:extLst>
          </p:cNvPr>
          <p:cNvSpPr/>
          <p:nvPr/>
        </p:nvSpPr>
        <p:spPr>
          <a:xfrm>
            <a:off x="3642549" y="5344111"/>
            <a:ext cx="139566" cy="14919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59FEC3D7-0C2D-49D5-A379-DCD4E8A60785}"/>
              </a:ext>
            </a:extLst>
          </p:cNvPr>
          <p:cNvSpPr/>
          <p:nvPr/>
        </p:nvSpPr>
        <p:spPr>
          <a:xfrm>
            <a:off x="2891000" y="5017576"/>
            <a:ext cx="139566" cy="14919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436887EE-A483-4184-A5C4-0E46730903FE}"/>
              </a:ext>
            </a:extLst>
          </p:cNvPr>
          <p:cNvSpPr/>
          <p:nvPr/>
        </p:nvSpPr>
        <p:spPr>
          <a:xfrm>
            <a:off x="2605839" y="5017576"/>
            <a:ext cx="139566" cy="14919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411004E9-253E-476A-8D99-42F730E97AE9}"/>
              </a:ext>
            </a:extLst>
          </p:cNvPr>
          <p:cNvSpPr/>
          <p:nvPr/>
        </p:nvSpPr>
        <p:spPr>
          <a:xfrm>
            <a:off x="4759130" y="3657949"/>
            <a:ext cx="139566" cy="14919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1514FCE5-AB93-4E5D-A93C-DE8AB6C77A90}"/>
              </a:ext>
            </a:extLst>
          </p:cNvPr>
          <p:cNvSpPr/>
          <p:nvPr/>
        </p:nvSpPr>
        <p:spPr>
          <a:xfrm>
            <a:off x="4492676" y="3651067"/>
            <a:ext cx="139566" cy="14919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227BF476-6F18-4DC4-A969-291683114449}"/>
              </a:ext>
            </a:extLst>
          </p:cNvPr>
          <p:cNvSpPr/>
          <p:nvPr/>
        </p:nvSpPr>
        <p:spPr>
          <a:xfrm>
            <a:off x="3916202" y="2991148"/>
            <a:ext cx="139566" cy="14919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8919C685-3575-4602-AB1B-9ED9E9BE09E1}"/>
              </a:ext>
            </a:extLst>
          </p:cNvPr>
          <p:cNvSpPr/>
          <p:nvPr/>
        </p:nvSpPr>
        <p:spPr>
          <a:xfrm>
            <a:off x="3351176" y="3927292"/>
            <a:ext cx="139566" cy="14919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5E9F255C-A2BA-486B-BEA7-62B6F5C09AEE}"/>
              </a:ext>
            </a:extLst>
          </p:cNvPr>
          <p:cNvSpPr/>
          <p:nvPr/>
        </p:nvSpPr>
        <p:spPr>
          <a:xfrm>
            <a:off x="3351176" y="3697104"/>
            <a:ext cx="139566" cy="14919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2894EEF2-FAE2-4F50-BAF5-B8D7E2661059}"/>
              </a:ext>
            </a:extLst>
          </p:cNvPr>
          <p:cNvSpPr/>
          <p:nvPr/>
        </p:nvSpPr>
        <p:spPr>
          <a:xfrm>
            <a:off x="2536056" y="2563444"/>
            <a:ext cx="139566" cy="14919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03C8F5A4-5732-48EC-A4FC-F8C853D5BF4E}"/>
              </a:ext>
            </a:extLst>
          </p:cNvPr>
          <p:cNvSpPr/>
          <p:nvPr/>
        </p:nvSpPr>
        <p:spPr>
          <a:xfrm>
            <a:off x="1711996" y="6047996"/>
            <a:ext cx="139566" cy="14919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01FBFA4D-E26D-485D-995E-D4133ED0CB5B}"/>
              </a:ext>
            </a:extLst>
          </p:cNvPr>
          <p:cNvSpPr/>
          <p:nvPr/>
        </p:nvSpPr>
        <p:spPr>
          <a:xfrm>
            <a:off x="1525300" y="6047996"/>
            <a:ext cx="139566" cy="14919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82477B15-FCB9-4E9F-A0E9-A04795C9B131}"/>
              </a:ext>
            </a:extLst>
          </p:cNvPr>
          <p:cNvSpPr/>
          <p:nvPr/>
        </p:nvSpPr>
        <p:spPr>
          <a:xfrm>
            <a:off x="5816673" y="1504227"/>
            <a:ext cx="139566" cy="14919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685B2857-8FDB-4ECE-831D-739D61D38C5A}"/>
              </a:ext>
            </a:extLst>
          </p:cNvPr>
          <p:cNvSpPr/>
          <p:nvPr/>
        </p:nvSpPr>
        <p:spPr>
          <a:xfrm>
            <a:off x="5735784" y="829034"/>
            <a:ext cx="139566" cy="14919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5AF8189F-8F9F-49C6-BD70-7E5B19B0ABCF}"/>
              </a:ext>
            </a:extLst>
          </p:cNvPr>
          <p:cNvSpPr/>
          <p:nvPr/>
        </p:nvSpPr>
        <p:spPr>
          <a:xfrm>
            <a:off x="4144622" y="5092172"/>
            <a:ext cx="139566" cy="14919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7F116452-21B2-45E2-9292-D05892C59503}"/>
              </a:ext>
            </a:extLst>
          </p:cNvPr>
          <p:cNvSpPr/>
          <p:nvPr/>
        </p:nvSpPr>
        <p:spPr>
          <a:xfrm>
            <a:off x="3116159" y="4256580"/>
            <a:ext cx="139566" cy="14919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DB16E71F-AEBC-4AB0-B3C4-72EC10C8018E}"/>
              </a:ext>
            </a:extLst>
          </p:cNvPr>
          <p:cNvSpPr/>
          <p:nvPr/>
        </p:nvSpPr>
        <p:spPr>
          <a:xfrm>
            <a:off x="2763233" y="4450501"/>
            <a:ext cx="139566" cy="14919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3C4FBC86-CAC0-4383-AA90-6D53AA4E73B0}"/>
              </a:ext>
            </a:extLst>
          </p:cNvPr>
          <p:cNvSpPr/>
          <p:nvPr/>
        </p:nvSpPr>
        <p:spPr>
          <a:xfrm>
            <a:off x="3351176" y="4375905"/>
            <a:ext cx="139566" cy="14919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593797F8-96C9-4B5C-81A7-C53FD55B5567}"/>
              </a:ext>
            </a:extLst>
          </p:cNvPr>
          <p:cNvSpPr/>
          <p:nvPr/>
        </p:nvSpPr>
        <p:spPr>
          <a:xfrm>
            <a:off x="5386869" y="4405772"/>
            <a:ext cx="139566" cy="14919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818E7AC1-09A9-425C-8656-8525E49BBE00}"/>
              </a:ext>
            </a:extLst>
          </p:cNvPr>
          <p:cNvSpPr/>
          <p:nvPr/>
        </p:nvSpPr>
        <p:spPr>
          <a:xfrm>
            <a:off x="2384639" y="5571470"/>
            <a:ext cx="139566" cy="149192"/>
          </a:xfrm>
          <a:prstGeom prst="ellipse">
            <a:avLst/>
          </a:prstGeom>
          <a:solidFill>
            <a:srgbClr val="FF99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F4F24911-17A9-4C46-B15B-B614F80C6B54}"/>
              </a:ext>
            </a:extLst>
          </p:cNvPr>
          <p:cNvSpPr/>
          <p:nvPr/>
        </p:nvSpPr>
        <p:spPr>
          <a:xfrm>
            <a:off x="6200440" y="825871"/>
            <a:ext cx="139566" cy="149192"/>
          </a:xfrm>
          <a:prstGeom prst="ellipse">
            <a:avLst/>
          </a:prstGeom>
          <a:solidFill>
            <a:srgbClr val="FF99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DCFA0F7E-264B-4BB8-8BBB-7215D3F53805}"/>
              </a:ext>
            </a:extLst>
          </p:cNvPr>
          <p:cNvSpPr/>
          <p:nvPr/>
        </p:nvSpPr>
        <p:spPr>
          <a:xfrm>
            <a:off x="6121473" y="620331"/>
            <a:ext cx="139566" cy="149192"/>
          </a:xfrm>
          <a:prstGeom prst="ellipse">
            <a:avLst/>
          </a:prstGeom>
          <a:solidFill>
            <a:srgbClr val="FF99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2EA83B53-9AAF-4B08-82B4-308A3CF56C5C}"/>
              </a:ext>
            </a:extLst>
          </p:cNvPr>
          <p:cNvSpPr/>
          <p:nvPr/>
        </p:nvSpPr>
        <p:spPr>
          <a:xfrm>
            <a:off x="1868251" y="4181984"/>
            <a:ext cx="139566" cy="149192"/>
          </a:xfrm>
          <a:prstGeom prst="ellipse">
            <a:avLst/>
          </a:prstGeom>
          <a:solidFill>
            <a:srgbClr val="FF99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3DF8F6C6-E1A9-4940-AE75-CB21AD0E9E82}"/>
              </a:ext>
            </a:extLst>
          </p:cNvPr>
          <p:cNvSpPr/>
          <p:nvPr/>
        </p:nvSpPr>
        <p:spPr>
          <a:xfrm>
            <a:off x="2044088" y="3464182"/>
            <a:ext cx="139566" cy="149192"/>
          </a:xfrm>
          <a:prstGeom prst="ellipse">
            <a:avLst/>
          </a:prstGeom>
          <a:solidFill>
            <a:srgbClr val="FF99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70A51042-FF4A-4CB0-8E8E-9E747B46F8E3}"/>
              </a:ext>
            </a:extLst>
          </p:cNvPr>
          <p:cNvSpPr/>
          <p:nvPr/>
        </p:nvSpPr>
        <p:spPr>
          <a:xfrm>
            <a:off x="2251891" y="2785394"/>
            <a:ext cx="139566" cy="149192"/>
          </a:xfrm>
          <a:prstGeom prst="ellipse">
            <a:avLst/>
          </a:prstGeom>
          <a:solidFill>
            <a:srgbClr val="FF99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F0EE21EE-C2DA-4470-B0B9-0AFBE2410465}"/>
              </a:ext>
            </a:extLst>
          </p:cNvPr>
          <p:cNvSpPr/>
          <p:nvPr/>
        </p:nvSpPr>
        <p:spPr>
          <a:xfrm>
            <a:off x="2763233" y="2563444"/>
            <a:ext cx="139566" cy="149192"/>
          </a:xfrm>
          <a:prstGeom prst="ellipse">
            <a:avLst/>
          </a:prstGeom>
          <a:solidFill>
            <a:srgbClr val="FF99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131C9ED2-1EC4-435A-A9F7-93F03CB68EFF}"/>
              </a:ext>
            </a:extLst>
          </p:cNvPr>
          <p:cNvSpPr/>
          <p:nvPr/>
        </p:nvSpPr>
        <p:spPr>
          <a:xfrm>
            <a:off x="1305025" y="4883223"/>
            <a:ext cx="139566" cy="14919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8CA1D21D-E13F-44DA-B696-B143AC440EC6}"/>
              </a:ext>
            </a:extLst>
          </p:cNvPr>
          <p:cNvSpPr/>
          <p:nvPr/>
        </p:nvSpPr>
        <p:spPr>
          <a:xfrm>
            <a:off x="1616304" y="4567775"/>
            <a:ext cx="139566" cy="14919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F4C9CBCF-9745-491B-B519-7B1E3FDD8323}"/>
              </a:ext>
            </a:extLst>
          </p:cNvPr>
          <p:cNvSpPr/>
          <p:nvPr/>
        </p:nvSpPr>
        <p:spPr>
          <a:xfrm>
            <a:off x="3275271" y="4799603"/>
            <a:ext cx="139566" cy="14919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5B24FF3B-6913-4FA0-A082-F8E2160F3369}"/>
              </a:ext>
            </a:extLst>
          </p:cNvPr>
          <p:cNvSpPr/>
          <p:nvPr/>
        </p:nvSpPr>
        <p:spPr>
          <a:xfrm>
            <a:off x="3187125" y="4615973"/>
            <a:ext cx="139566" cy="14919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CB0CA1E8-49A8-4B03-86DA-A7A51FB9ACDD}"/>
              </a:ext>
            </a:extLst>
          </p:cNvPr>
          <p:cNvSpPr/>
          <p:nvPr/>
        </p:nvSpPr>
        <p:spPr>
          <a:xfrm>
            <a:off x="3642549" y="4716967"/>
            <a:ext cx="139566" cy="14919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EC173C02-016A-4042-9ADE-56E85E121226}"/>
              </a:ext>
            </a:extLst>
          </p:cNvPr>
          <p:cNvSpPr/>
          <p:nvPr/>
        </p:nvSpPr>
        <p:spPr>
          <a:xfrm>
            <a:off x="5295774" y="3354404"/>
            <a:ext cx="139566" cy="149192"/>
          </a:xfrm>
          <a:prstGeom prst="ellipse">
            <a:avLst/>
          </a:prstGeom>
          <a:solidFill>
            <a:srgbClr val="FF99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A17E3711-457A-4071-893D-E84D4CE3880F}"/>
              </a:ext>
            </a:extLst>
          </p:cNvPr>
          <p:cNvSpPr/>
          <p:nvPr/>
        </p:nvSpPr>
        <p:spPr>
          <a:xfrm>
            <a:off x="3445704" y="4012648"/>
            <a:ext cx="139566" cy="14919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351274C5-B1E0-4BF7-ACCA-8C320D7115A5}"/>
              </a:ext>
            </a:extLst>
          </p:cNvPr>
          <p:cNvSpPr/>
          <p:nvPr/>
        </p:nvSpPr>
        <p:spPr>
          <a:xfrm>
            <a:off x="3436885" y="2546969"/>
            <a:ext cx="139566" cy="14919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C94DB592-0CDB-426C-A802-226A777BC439}"/>
              </a:ext>
            </a:extLst>
          </p:cNvPr>
          <p:cNvSpPr/>
          <p:nvPr/>
        </p:nvSpPr>
        <p:spPr>
          <a:xfrm>
            <a:off x="4366695" y="2696161"/>
            <a:ext cx="139566" cy="14919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7590FE81-6DAD-40F1-84FB-7CCED82C01F1}"/>
              </a:ext>
            </a:extLst>
          </p:cNvPr>
          <p:cNvSpPr/>
          <p:nvPr/>
        </p:nvSpPr>
        <p:spPr>
          <a:xfrm>
            <a:off x="3661707" y="1588578"/>
            <a:ext cx="139566" cy="14919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B6AFA2B9-E1CA-4FD0-A4EB-562EC2C71592}"/>
              </a:ext>
            </a:extLst>
          </p:cNvPr>
          <p:cNvSpPr/>
          <p:nvPr/>
        </p:nvSpPr>
        <p:spPr>
          <a:xfrm>
            <a:off x="4153930" y="5335156"/>
            <a:ext cx="139566" cy="14919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B1621760-ECBA-4A74-8AA7-F21D1AE727DE}"/>
              </a:ext>
            </a:extLst>
          </p:cNvPr>
          <p:cNvSpPr/>
          <p:nvPr/>
        </p:nvSpPr>
        <p:spPr>
          <a:xfrm>
            <a:off x="5839796" y="881480"/>
            <a:ext cx="139566" cy="14919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CD4E0286-F7F8-4148-9B03-6B6BC29FB8E2}"/>
              </a:ext>
            </a:extLst>
          </p:cNvPr>
          <p:cNvSpPr/>
          <p:nvPr/>
        </p:nvSpPr>
        <p:spPr>
          <a:xfrm>
            <a:off x="2466435" y="241090"/>
            <a:ext cx="139566" cy="149192"/>
          </a:xfrm>
          <a:prstGeom prst="ellipse">
            <a:avLst/>
          </a:prstGeom>
          <a:solidFill>
            <a:srgbClr val="FF99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71203334-2932-4D14-B2B1-2EA3815F79C7}"/>
              </a:ext>
            </a:extLst>
          </p:cNvPr>
          <p:cNvSpPr/>
          <p:nvPr/>
        </p:nvSpPr>
        <p:spPr>
          <a:xfrm>
            <a:off x="1352306" y="4528168"/>
            <a:ext cx="139566" cy="149192"/>
          </a:xfrm>
          <a:prstGeom prst="ellipse">
            <a:avLst/>
          </a:prstGeom>
          <a:solidFill>
            <a:srgbClr val="FF99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51ED485F-E093-430C-AE59-559B1AF2BFE9}"/>
              </a:ext>
            </a:extLst>
          </p:cNvPr>
          <p:cNvSpPr/>
          <p:nvPr/>
        </p:nvSpPr>
        <p:spPr>
          <a:xfrm>
            <a:off x="736700" y="6238278"/>
            <a:ext cx="139566" cy="14919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EB726F4E-9A44-40BD-8E48-A5A0878376B1}"/>
              </a:ext>
            </a:extLst>
          </p:cNvPr>
          <p:cNvSpPr/>
          <p:nvPr/>
        </p:nvSpPr>
        <p:spPr>
          <a:xfrm>
            <a:off x="3661707" y="4677360"/>
            <a:ext cx="139566" cy="14919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F9959FC9-C8A3-4325-88DD-2EBD475BEFAB}"/>
              </a:ext>
            </a:extLst>
          </p:cNvPr>
          <p:cNvSpPr/>
          <p:nvPr/>
        </p:nvSpPr>
        <p:spPr>
          <a:xfrm>
            <a:off x="2999828" y="2770757"/>
            <a:ext cx="139566" cy="14919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A96170AD-718C-478E-AD9C-EBE4471C60F6}"/>
              </a:ext>
            </a:extLst>
          </p:cNvPr>
          <p:cNvSpPr/>
          <p:nvPr/>
        </p:nvSpPr>
        <p:spPr>
          <a:xfrm>
            <a:off x="4481140" y="3785652"/>
            <a:ext cx="139566" cy="149192"/>
          </a:xfrm>
          <a:prstGeom prst="ellipse">
            <a:avLst/>
          </a:prstGeom>
          <a:solidFill>
            <a:srgbClr val="FF99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0F88682B-B3C4-4C88-B458-0739B27ED72B}"/>
              </a:ext>
            </a:extLst>
          </p:cNvPr>
          <p:cNvSpPr/>
          <p:nvPr/>
        </p:nvSpPr>
        <p:spPr>
          <a:xfrm>
            <a:off x="1016470" y="4826552"/>
            <a:ext cx="139566" cy="14919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D223A21F-CA96-407C-BD53-5071BB6D0F2E}"/>
              </a:ext>
            </a:extLst>
          </p:cNvPr>
          <p:cNvSpPr/>
          <p:nvPr/>
        </p:nvSpPr>
        <p:spPr>
          <a:xfrm>
            <a:off x="3340390" y="4913428"/>
            <a:ext cx="139566" cy="14919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93D245AC-8AF9-459A-B38E-8A6476E938EE}"/>
              </a:ext>
            </a:extLst>
          </p:cNvPr>
          <p:cNvSpPr/>
          <p:nvPr/>
        </p:nvSpPr>
        <p:spPr>
          <a:xfrm>
            <a:off x="1491872" y="4743332"/>
            <a:ext cx="139566" cy="14919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C6D28B1B-7270-44FD-88CC-764AD508B472}"/>
              </a:ext>
            </a:extLst>
          </p:cNvPr>
          <p:cNvSpPr/>
          <p:nvPr/>
        </p:nvSpPr>
        <p:spPr>
          <a:xfrm>
            <a:off x="2178430" y="5062620"/>
            <a:ext cx="139566" cy="14919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8ADE911A-FEE6-416E-BF91-44CD84713893}"/>
              </a:ext>
            </a:extLst>
          </p:cNvPr>
          <p:cNvSpPr/>
          <p:nvPr/>
        </p:nvSpPr>
        <p:spPr>
          <a:xfrm>
            <a:off x="2325394" y="2359717"/>
            <a:ext cx="139566" cy="149192"/>
          </a:xfrm>
          <a:prstGeom prst="ellipse">
            <a:avLst/>
          </a:prstGeom>
          <a:solidFill>
            <a:srgbClr val="FF99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992953F1-1996-4DF7-9DB6-8EC82B5EFCCE}"/>
              </a:ext>
            </a:extLst>
          </p:cNvPr>
          <p:cNvSpPr/>
          <p:nvPr/>
        </p:nvSpPr>
        <p:spPr>
          <a:xfrm>
            <a:off x="2886698" y="1125646"/>
            <a:ext cx="139566" cy="14919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92822DBE-FEF9-4D36-8A97-6F0ACF6055AA}"/>
              </a:ext>
            </a:extLst>
          </p:cNvPr>
          <p:cNvSpPr/>
          <p:nvPr/>
        </p:nvSpPr>
        <p:spPr>
          <a:xfrm>
            <a:off x="3300578" y="2892734"/>
            <a:ext cx="139566" cy="14919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84B90B5E-1FA8-40CF-AA77-C1E9428D0C89}"/>
              </a:ext>
            </a:extLst>
          </p:cNvPr>
          <p:cNvSpPr/>
          <p:nvPr/>
        </p:nvSpPr>
        <p:spPr>
          <a:xfrm>
            <a:off x="5229249" y="2422781"/>
            <a:ext cx="139566" cy="14919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D6FD0EA2-0C84-4074-8CC5-93CE59FBFFEB}"/>
              </a:ext>
            </a:extLst>
          </p:cNvPr>
          <p:cNvSpPr/>
          <p:nvPr/>
        </p:nvSpPr>
        <p:spPr>
          <a:xfrm>
            <a:off x="5449804" y="3429000"/>
            <a:ext cx="139566" cy="14919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901DDA4E-3562-4AAD-A695-3E88AA9F849B}"/>
              </a:ext>
            </a:extLst>
          </p:cNvPr>
          <p:cNvSpPr/>
          <p:nvPr/>
        </p:nvSpPr>
        <p:spPr>
          <a:xfrm>
            <a:off x="3551220" y="4920227"/>
            <a:ext cx="139566" cy="149192"/>
          </a:xfrm>
          <a:prstGeom prst="ellipse">
            <a:avLst/>
          </a:prstGeom>
          <a:solidFill>
            <a:srgbClr val="FF99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CB2C97B7-E3D4-45D5-A534-F5F38B1D1856}"/>
              </a:ext>
            </a:extLst>
          </p:cNvPr>
          <p:cNvSpPr/>
          <p:nvPr/>
        </p:nvSpPr>
        <p:spPr>
          <a:xfrm>
            <a:off x="1544665" y="4379817"/>
            <a:ext cx="139566" cy="14919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9C95D326-AE07-4A2D-A937-8C471BDE337A}"/>
              </a:ext>
            </a:extLst>
          </p:cNvPr>
          <p:cNvSpPr/>
          <p:nvPr/>
        </p:nvSpPr>
        <p:spPr>
          <a:xfrm>
            <a:off x="3184253" y="3610402"/>
            <a:ext cx="139566" cy="14919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B125AFEE-6F17-4CD1-A0E3-49C1A5D38A99}"/>
              </a:ext>
            </a:extLst>
          </p:cNvPr>
          <p:cNvSpPr/>
          <p:nvPr/>
        </p:nvSpPr>
        <p:spPr>
          <a:xfrm>
            <a:off x="4561981" y="3736140"/>
            <a:ext cx="139566" cy="14919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D20E3177-CB09-4610-B612-566CF8A78528}"/>
              </a:ext>
            </a:extLst>
          </p:cNvPr>
          <p:cNvSpPr/>
          <p:nvPr/>
        </p:nvSpPr>
        <p:spPr>
          <a:xfrm>
            <a:off x="4534008" y="3433523"/>
            <a:ext cx="139566" cy="14919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BDF02645-85DC-4A21-A2AB-5B499DEA9F6C}"/>
              </a:ext>
            </a:extLst>
          </p:cNvPr>
          <p:cNvSpPr/>
          <p:nvPr/>
        </p:nvSpPr>
        <p:spPr>
          <a:xfrm>
            <a:off x="5800506" y="5500572"/>
            <a:ext cx="139566" cy="14919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DE9EA11F-04F0-4D2E-9847-EC201712351F}"/>
              </a:ext>
            </a:extLst>
          </p:cNvPr>
          <p:cNvSpPr/>
          <p:nvPr/>
        </p:nvSpPr>
        <p:spPr>
          <a:xfrm>
            <a:off x="6276637" y="1984354"/>
            <a:ext cx="139566" cy="149192"/>
          </a:xfrm>
          <a:prstGeom prst="ellipse">
            <a:avLst/>
          </a:prstGeom>
          <a:solidFill>
            <a:srgbClr val="FF99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C95E6B11-D9C9-4407-B7B7-A4C59C76E330}"/>
              </a:ext>
            </a:extLst>
          </p:cNvPr>
          <p:cNvSpPr/>
          <p:nvPr/>
        </p:nvSpPr>
        <p:spPr>
          <a:xfrm>
            <a:off x="5243692" y="2052167"/>
            <a:ext cx="139566" cy="14919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0B96A853-6AAC-481E-A811-E4E522DA7BF7}"/>
              </a:ext>
            </a:extLst>
          </p:cNvPr>
          <p:cNvSpPr/>
          <p:nvPr/>
        </p:nvSpPr>
        <p:spPr>
          <a:xfrm>
            <a:off x="5771161" y="1149126"/>
            <a:ext cx="139566" cy="14919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52E882F2-A718-4CF5-8CF5-924456AF0E88}"/>
              </a:ext>
            </a:extLst>
          </p:cNvPr>
          <p:cNvSpPr/>
          <p:nvPr/>
        </p:nvSpPr>
        <p:spPr>
          <a:xfrm>
            <a:off x="6206854" y="1701064"/>
            <a:ext cx="139566" cy="14919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CDDC9B0B-D692-4E97-B6EB-158E57C58583}"/>
              </a:ext>
            </a:extLst>
          </p:cNvPr>
          <p:cNvSpPr/>
          <p:nvPr/>
        </p:nvSpPr>
        <p:spPr>
          <a:xfrm>
            <a:off x="6552573" y="1828379"/>
            <a:ext cx="139566" cy="14919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03A1F21F-0D13-4A23-ACD9-8CCC835446FB}"/>
              </a:ext>
            </a:extLst>
          </p:cNvPr>
          <p:cNvSpPr/>
          <p:nvPr/>
        </p:nvSpPr>
        <p:spPr>
          <a:xfrm>
            <a:off x="2325860" y="3880100"/>
            <a:ext cx="139566" cy="14919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42AD3E56-F3E2-4476-B8E1-987D8549A770}"/>
              </a:ext>
            </a:extLst>
          </p:cNvPr>
          <p:cNvSpPr/>
          <p:nvPr/>
        </p:nvSpPr>
        <p:spPr>
          <a:xfrm>
            <a:off x="4409681" y="2128445"/>
            <a:ext cx="139566" cy="14919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3D06912F-B697-444E-9093-172F534DEF94}"/>
              </a:ext>
            </a:extLst>
          </p:cNvPr>
          <p:cNvSpPr/>
          <p:nvPr/>
        </p:nvSpPr>
        <p:spPr>
          <a:xfrm>
            <a:off x="5719663" y="2958994"/>
            <a:ext cx="139566" cy="14919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21F9913B-00BB-4699-AA5D-8C1FEB3D71CF}"/>
              </a:ext>
            </a:extLst>
          </p:cNvPr>
          <p:cNvSpPr/>
          <p:nvPr/>
        </p:nvSpPr>
        <p:spPr>
          <a:xfrm>
            <a:off x="3147009" y="4073123"/>
            <a:ext cx="139566" cy="14919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3D68606E-C821-4F33-9457-846E135CB57E}"/>
              </a:ext>
            </a:extLst>
          </p:cNvPr>
          <p:cNvSpPr/>
          <p:nvPr/>
        </p:nvSpPr>
        <p:spPr>
          <a:xfrm>
            <a:off x="5312475" y="5424039"/>
            <a:ext cx="139566" cy="14919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0329822D-579C-4DBC-8989-6D1EC28D794B}"/>
              </a:ext>
            </a:extLst>
          </p:cNvPr>
          <p:cNvSpPr/>
          <p:nvPr/>
        </p:nvSpPr>
        <p:spPr>
          <a:xfrm>
            <a:off x="4402845" y="3258329"/>
            <a:ext cx="139566" cy="149192"/>
          </a:xfrm>
          <a:prstGeom prst="ellipse">
            <a:avLst/>
          </a:prstGeom>
          <a:solidFill>
            <a:srgbClr val="FF99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B951E623-755A-40E1-B1BD-173633612FC0}"/>
              </a:ext>
            </a:extLst>
          </p:cNvPr>
          <p:cNvSpPr/>
          <p:nvPr/>
        </p:nvSpPr>
        <p:spPr>
          <a:xfrm>
            <a:off x="6371558" y="1965136"/>
            <a:ext cx="139566" cy="14919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20E04A00-546F-44FC-B895-71B2BCB95990}"/>
              </a:ext>
            </a:extLst>
          </p:cNvPr>
          <p:cNvSpPr/>
          <p:nvPr/>
        </p:nvSpPr>
        <p:spPr>
          <a:xfrm>
            <a:off x="2066497" y="2287741"/>
            <a:ext cx="139566" cy="14919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A6622D1C-E199-47B9-8B31-40743EF0B7D6}"/>
              </a:ext>
            </a:extLst>
          </p:cNvPr>
          <p:cNvSpPr/>
          <p:nvPr/>
        </p:nvSpPr>
        <p:spPr>
          <a:xfrm>
            <a:off x="3529210" y="3052100"/>
            <a:ext cx="139566" cy="14919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id="{C0A6B159-ACC0-4A82-B965-39B39EDE26C4}"/>
              </a:ext>
            </a:extLst>
          </p:cNvPr>
          <p:cNvSpPr/>
          <p:nvPr/>
        </p:nvSpPr>
        <p:spPr>
          <a:xfrm>
            <a:off x="3180577" y="4564468"/>
            <a:ext cx="139566" cy="149192"/>
          </a:xfrm>
          <a:prstGeom prst="ellipse">
            <a:avLst/>
          </a:prstGeom>
          <a:solidFill>
            <a:srgbClr val="FF99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152" name="Oval 151">
            <a:extLst>
              <a:ext uri="{FF2B5EF4-FFF2-40B4-BE49-F238E27FC236}">
                <a16:creationId xmlns:a16="http://schemas.microsoft.com/office/drawing/2014/main" id="{2393A812-F9EE-4A25-A6D9-CA381A333997}"/>
              </a:ext>
            </a:extLst>
          </p:cNvPr>
          <p:cNvSpPr/>
          <p:nvPr/>
        </p:nvSpPr>
        <p:spPr>
          <a:xfrm>
            <a:off x="1981000" y="6358143"/>
            <a:ext cx="139566" cy="14919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3" name="Oval 152">
            <a:extLst>
              <a:ext uri="{FF2B5EF4-FFF2-40B4-BE49-F238E27FC236}">
                <a16:creationId xmlns:a16="http://schemas.microsoft.com/office/drawing/2014/main" id="{DD33BD91-05E3-4320-AB9B-9240C14D135E}"/>
              </a:ext>
            </a:extLst>
          </p:cNvPr>
          <p:cNvSpPr/>
          <p:nvPr/>
        </p:nvSpPr>
        <p:spPr>
          <a:xfrm>
            <a:off x="3397455" y="4871249"/>
            <a:ext cx="139566" cy="14919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id="{7555926C-603A-440A-8D6F-D8EEEF05537B}"/>
              </a:ext>
            </a:extLst>
          </p:cNvPr>
          <p:cNvSpPr/>
          <p:nvPr/>
        </p:nvSpPr>
        <p:spPr>
          <a:xfrm>
            <a:off x="5337674" y="2561509"/>
            <a:ext cx="139566" cy="14919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03851B3F-B549-4AD8-AF23-93603C9583F6}"/>
              </a:ext>
            </a:extLst>
          </p:cNvPr>
          <p:cNvSpPr/>
          <p:nvPr/>
        </p:nvSpPr>
        <p:spPr>
          <a:xfrm>
            <a:off x="6301403" y="2636105"/>
            <a:ext cx="139566" cy="14919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51688C1C-2823-4250-A1AF-08A4AD585FD2}"/>
              </a:ext>
            </a:extLst>
          </p:cNvPr>
          <p:cNvSpPr/>
          <p:nvPr/>
        </p:nvSpPr>
        <p:spPr>
          <a:xfrm>
            <a:off x="3745982" y="395109"/>
            <a:ext cx="139566" cy="14919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23ECFC72-9A76-469D-B32A-1C68BFB1EAA5}"/>
              </a:ext>
            </a:extLst>
          </p:cNvPr>
          <p:cNvSpPr/>
          <p:nvPr/>
        </p:nvSpPr>
        <p:spPr>
          <a:xfrm>
            <a:off x="3110794" y="2138549"/>
            <a:ext cx="139566" cy="14919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209CE932-77E6-4F4E-8BBF-A55920B79E03}"/>
              </a:ext>
            </a:extLst>
          </p:cNvPr>
          <p:cNvSpPr/>
          <p:nvPr/>
        </p:nvSpPr>
        <p:spPr>
          <a:xfrm>
            <a:off x="5604441" y="4462480"/>
            <a:ext cx="139566" cy="14919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E19DFE19-4A14-49FA-B8B3-BD0769F20955}"/>
              </a:ext>
            </a:extLst>
          </p:cNvPr>
          <p:cNvSpPr/>
          <p:nvPr/>
        </p:nvSpPr>
        <p:spPr>
          <a:xfrm>
            <a:off x="1549758" y="3818074"/>
            <a:ext cx="139566" cy="14919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0" name="Oval 159">
            <a:extLst>
              <a:ext uri="{FF2B5EF4-FFF2-40B4-BE49-F238E27FC236}">
                <a16:creationId xmlns:a16="http://schemas.microsoft.com/office/drawing/2014/main" id="{F78155AA-3898-4298-A4E8-C33844C8D555}"/>
              </a:ext>
            </a:extLst>
          </p:cNvPr>
          <p:cNvSpPr/>
          <p:nvPr/>
        </p:nvSpPr>
        <p:spPr>
          <a:xfrm>
            <a:off x="2939125" y="4871249"/>
            <a:ext cx="139566" cy="14919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0FD9BCA8-0C29-4388-BBCE-7B480F02DA1A}"/>
              </a:ext>
            </a:extLst>
          </p:cNvPr>
          <p:cNvSpPr/>
          <p:nvPr/>
        </p:nvSpPr>
        <p:spPr>
          <a:xfrm>
            <a:off x="3239082" y="4069316"/>
            <a:ext cx="139566" cy="14919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id="{E54A7D72-FAC8-4603-822E-D4B73C02D6DE}"/>
              </a:ext>
            </a:extLst>
          </p:cNvPr>
          <p:cNvSpPr/>
          <p:nvPr/>
        </p:nvSpPr>
        <p:spPr>
          <a:xfrm>
            <a:off x="3239082" y="3872549"/>
            <a:ext cx="139566" cy="14919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id="{8CECB8B6-2711-4094-AA46-10E9342BAF93}"/>
              </a:ext>
            </a:extLst>
          </p:cNvPr>
          <p:cNvSpPr/>
          <p:nvPr/>
        </p:nvSpPr>
        <p:spPr>
          <a:xfrm>
            <a:off x="5542059" y="3466774"/>
            <a:ext cx="139566" cy="14919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4" name="Oval 163">
            <a:extLst>
              <a:ext uri="{FF2B5EF4-FFF2-40B4-BE49-F238E27FC236}">
                <a16:creationId xmlns:a16="http://schemas.microsoft.com/office/drawing/2014/main" id="{0370DC4D-ABEC-4122-AB4D-D49230C1AB38}"/>
              </a:ext>
            </a:extLst>
          </p:cNvPr>
          <p:cNvSpPr/>
          <p:nvPr/>
        </p:nvSpPr>
        <p:spPr>
          <a:xfrm>
            <a:off x="5242692" y="3317582"/>
            <a:ext cx="139566" cy="14919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EC64AEAE-76E8-4F65-A76C-8E26BEC1CB63}"/>
              </a:ext>
            </a:extLst>
          </p:cNvPr>
          <p:cNvSpPr/>
          <p:nvPr/>
        </p:nvSpPr>
        <p:spPr>
          <a:xfrm>
            <a:off x="4936780" y="3434988"/>
            <a:ext cx="139566" cy="14919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id="{B1459341-7454-4FFA-8A75-741F501248E9}"/>
              </a:ext>
            </a:extLst>
          </p:cNvPr>
          <p:cNvSpPr/>
          <p:nvPr/>
        </p:nvSpPr>
        <p:spPr>
          <a:xfrm>
            <a:off x="5267891" y="3888696"/>
            <a:ext cx="139566" cy="14919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7" name="Oval 166">
            <a:extLst>
              <a:ext uri="{FF2B5EF4-FFF2-40B4-BE49-F238E27FC236}">
                <a16:creationId xmlns:a16="http://schemas.microsoft.com/office/drawing/2014/main" id="{6C76B9E6-0511-49C7-A0A7-E22BA2207727}"/>
              </a:ext>
            </a:extLst>
          </p:cNvPr>
          <p:cNvSpPr/>
          <p:nvPr/>
        </p:nvSpPr>
        <p:spPr>
          <a:xfrm>
            <a:off x="6934072" y="1832136"/>
            <a:ext cx="139566" cy="14919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8" name="Oval 167">
            <a:extLst>
              <a:ext uri="{FF2B5EF4-FFF2-40B4-BE49-F238E27FC236}">
                <a16:creationId xmlns:a16="http://schemas.microsoft.com/office/drawing/2014/main" id="{76366A8A-C96C-47D9-972F-DDC9970DF6E4}"/>
              </a:ext>
            </a:extLst>
          </p:cNvPr>
          <p:cNvSpPr/>
          <p:nvPr/>
        </p:nvSpPr>
        <p:spPr>
          <a:xfrm>
            <a:off x="1329997" y="4810804"/>
            <a:ext cx="139566" cy="14919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9" name="Oval 168">
            <a:extLst>
              <a:ext uri="{FF2B5EF4-FFF2-40B4-BE49-F238E27FC236}">
                <a16:creationId xmlns:a16="http://schemas.microsoft.com/office/drawing/2014/main" id="{8C6A9B1B-F7EE-4F3E-882E-A9A8437E6A2F}"/>
              </a:ext>
            </a:extLst>
          </p:cNvPr>
          <p:cNvSpPr/>
          <p:nvPr/>
        </p:nvSpPr>
        <p:spPr>
          <a:xfrm>
            <a:off x="2120566" y="838521"/>
            <a:ext cx="139566" cy="14919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170" name="Oval 169">
            <a:extLst>
              <a:ext uri="{FF2B5EF4-FFF2-40B4-BE49-F238E27FC236}">
                <a16:creationId xmlns:a16="http://schemas.microsoft.com/office/drawing/2014/main" id="{E922C294-856E-4FFA-BBCC-B3D6D2678568}"/>
              </a:ext>
            </a:extLst>
          </p:cNvPr>
          <p:cNvSpPr/>
          <p:nvPr/>
        </p:nvSpPr>
        <p:spPr>
          <a:xfrm>
            <a:off x="2799559" y="1587269"/>
            <a:ext cx="139566" cy="14919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30E61C58-69F5-4BB6-884E-7F66F7A6EDB4}"/>
              </a:ext>
            </a:extLst>
          </p:cNvPr>
          <p:cNvSpPr/>
          <p:nvPr/>
        </p:nvSpPr>
        <p:spPr>
          <a:xfrm>
            <a:off x="3439001" y="3947145"/>
            <a:ext cx="139566" cy="14919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D8A49731-F6F2-4752-B23C-A84AF95E26A9}"/>
              </a:ext>
            </a:extLst>
          </p:cNvPr>
          <p:cNvSpPr/>
          <p:nvPr/>
        </p:nvSpPr>
        <p:spPr>
          <a:xfrm>
            <a:off x="3459427" y="2883422"/>
            <a:ext cx="139566" cy="14919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9DE13A2B-EF8F-4239-AA5F-1EFC5512712A}"/>
              </a:ext>
            </a:extLst>
          </p:cNvPr>
          <p:cNvSpPr/>
          <p:nvPr/>
        </p:nvSpPr>
        <p:spPr>
          <a:xfrm>
            <a:off x="5349157" y="3554842"/>
            <a:ext cx="139566" cy="14919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id="{4D0C0A77-CB6B-4B5E-815F-7AA1F42CF3D3}"/>
              </a:ext>
            </a:extLst>
          </p:cNvPr>
          <p:cNvSpPr/>
          <p:nvPr/>
        </p:nvSpPr>
        <p:spPr>
          <a:xfrm>
            <a:off x="5337674" y="4322513"/>
            <a:ext cx="139566" cy="14919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FA0246E0-220C-4CCC-939E-0DF86947D55C}"/>
              </a:ext>
            </a:extLst>
          </p:cNvPr>
          <p:cNvSpPr/>
          <p:nvPr/>
        </p:nvSpPr>
        <p:spPr>
          <a:xfrm>
            <a:off x="3455567" y="3103476"/>
            <a:ext cx="139566" cy="14919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ECD04C43-4D29-4AA6-93EC-D0F51B86017F}"/>
              </a:ext>
            </a:extLst>
          </p:cNvPr>
          <p:cNvSpPr/>
          <p:nvPr/>
        </p:nvSpPr>
        <p:spPr>
          <a:xfrm>
            <a:off x="3398607" y="3429000"/>
            <a:ext cx="139566" cy="14919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9E82E955-E7E1-41D8-B847-BB464DFB0B58}"/>
              </a:ext>
            </a:extLst>
          </p:cNvPr>
          <p:cNvSpPr/>
          <p:nvPr/>
        </p:nvSpPr>
        <p:spPr>
          <a:xfrm>
            <a:off x="5300201" y="5424039"/>
            <a:ext cx="139566" cy="14919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id="{47BE5401-F319-4172-8299-E032713909EC}"/>
              </a:ext>
            </a:extLst>
          </p:cNvPr>
          <p:cNvSpPr/>
          <p:nvPr/>
        </p:nvSpPr>
        <p:spPr>
          <a:xfrm>
            <a:off x="3385626" y="4445778"/>
            <a:ext cx="139566" cy="149192"/>
          </a:xfrm>
          <a:prstGeom prst="ellipse">
            <a:avLst/>
          </a:prstGeom>
          <a:solidFill>
            <a:srgbClr val="FF99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id="{17DB6530-6A42-4C8B-A5AC-EF7624C189DA}"/>
              </a:ext>
            </a:extLst>
          </p:cNvPr>
          <p:cNvSpPr/>
          <p:nvPr/>
        </p:nvSpPr>
        <p:spPr>
          <a:xfrm>
            <a:off x="2402212" y="2234686"/>
            <a:ext cx="139566" cy="149192"/>
          </a:xfrm>
          <a:prstGeom prst="ellipse">
            <a:avLst/>
          </a:prstGeom>
          <a:solidFill>
            <a:srgbClr val="FF99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C587D4F5-4A0A-4860-BBCC-0D606FFD095F}"/>
              </a:ext>
            </a:extLst>
          </p:cNvPr>
          <p:cNvSpPr/>
          <p:nvPr/>
        </p:nvSpPr>
        <p:spPr>
          <a:xfrm>
            <a:off x="5373409" y="4442952"/>
            <a:ext cx="139566" cy="149192"/>
          </a:xfrm>
          <a:prstGeom prst="ellipse">
            <a:avLst/>
          </a:prstGeom>
          <a:solidFill>
            <a:srgbClr val="FF99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181" name="Oval 180">
            <a:extLst>
              <a:ext uri="{FF2B5EF4-FFF2-40B4-BE49-F238E27FC236}">
                <a16:creationId xmlns:a16="http://schemas.microsoft.com/office/drawing/2014/main" id="{B02E25A1-E22D-4442-A220-902E20E8B3C8}"/>
              </a:ext>
            </a:extLst>
          </p:cNvPr>
          <p:cNvSpPr/>
          <p:nvPr/>
        </p:nvSpPr>
        <p:spPr>
          <a:xfrm>
            <a:off x="6358475" y="563400"/>
            <a:ext cx="139566" cy="149192"/>
          </a:xfrm>
          <a:prstGeom prst="ellipse">
            <a:avLst/>
          </a:prstGeom>
          <a:solidFill>
            <a:srgbClr val="FF99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182" name="Oval 181">
            <a:extLst>
              <a:ext uri="{FF2B5EF4-FFF2-40B4-BE49-F238E27FC236}">
                <a16:creationId xmlns:a16="http://schemas.microsoft.com/office/drawing/2014/main" id="{A8A893BE-302D-47EA-97D7-38C9E1ADE8BC}"/>
              </a:ext>
            </a:extLst>
          </p:cNvPr>
          <p:cNvSpPr/>
          <p:nvPr/>
        </p:nvSpPr>
        <p:spPr>
          <a:xfrm>
            <a:off x="5211714" y="3224573"/>
            <a:ext cx="139566" cy="14919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3" name="Oval 182">
            <a:extLst>
              <a:ext uri="{FF2B5EF4-FFF2-40B4-BE49-F238E27FC236}">
                <a16:creationId xmlns:a16="http://schemas.microsoft.com/office/drawing/2014/main" id="{B3EE3FB0-23E9-469B-8DFD-7A8A2A4BC3DF}"/>
              </a:ext>
            </a:extLst>
          </p:cNvPr>
          <p:cNvSpPr/>
          <p:nvPr/>
        </p:nvSpPr>
        <p:spPr>
          <a:xfrm>
            <a:off x="2375138" y="5203456"/>
            <a:ext cx="139566" cy="14919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4" name="Oval 183">
            <a:extLst>
              <a:ext uri="{FF2B5EF4-FFF2-40B4-BE49-F238E27FC236}">
                <a16:creationId xmlns:a16="http://schemas.microsoft.com/office/drawing/2014/main" id="{19B7C8C9-2187-426B-B98B-2A94A5E566FF}"/>
              </a:ext>
            </a:extLst>
          </p:cNvPr>
          <p:cNvSpPr/>
          <p:nvPr/>
        </p:nvSpPr>
        <p:spPr>
          <a:xfrm>
            <a:off x="1713641" y="4223520"/>
            <a:ext cx="139566" cy="14919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EE45EB8F-743E-44B9-81F2-703D82D68DE1}"/>
              </a:ext>
            </a:extLst>
          </p:cNvPr>
          <p:cNvSpPr/>
          <p:nvPr/>
        </p:nvSpPr>
        <p:spPr>
          <a:xfrm>
            <a:off x="3341074" y="4223520"/>
            <a:ext cx="139566" cy="14919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6" name="Oval 185">
            <a:extLst>
              <a:ext uri="{FF2B5EF4-FFF2-40B4-BE49-F238E27FC236}">
                <a16:creationId xmlns:a16="http://schemas.microsoft.com/office/drawing/2014/main" id="{C019B120-426F-4114-9A7C-5FA761D10A1C}"/>
              </a:ext>
            </a:extLst>
          </p:cNvPr>
          <p:cNvSpPr/>
          <p:nvPr/>
        </p:nvSpPr>
        <p:spPr>
          <a:xfrm>
            <a:off x="2380283" y="3756369"/>
            <a:ext cx="139566" cy="14919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7" name="Oval 186">
            <a:extLst>
              <a:ext uri="{FF2B5EF4-FFF2-40B4-BE49-F238E27FC236}">
                <a16:creationId xmlns:a16="http://schemas.microsoft.com/office/drawing/2014/main" id="{E89FAD67-29DF-47FD-841A-DC0D0E85E1B6}"/>
              </a:ext>
            </a:extLst>
          </p:cNvPr>
          <p:cNvSpPr/>
          <p:nvPr/>
        </p:nvSpPr>
        <p:spPr>
          <a:xfrm>
            <a:off x="1713641" y="5424039"/>
            <a:ext cx="139566" cy="14919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188" name="Oval 187">
            <a:extLst>
              <a:ext uri="{FF2B5EF4-FFF2-40B4-BE49-F238E27FC236}">
                <a16:creationId xmlns:a16="http://schemas.microsoft.com/office/drawing/2014/main" id="{D7673344-BD40-428B-8F88-A504132252EA}"/>
              </a:ext>
            </a:extLst>
          </p:cNvPr>
          <p:cNvSpPr/>
          <p:nvPr/>
        </p:nvSpPr>
        <p:spPr>
          <a:xfrm>
            <a:off x="2690817" y="5054264"/>
            <a:ext cx="139566" cy="14919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189" name="Oval 188">
            <a:extLst>
              <a:ext uri="{FF2B5EF4-FFF2-40B4-BE49-F238E27FC236}">
                <a16:creationId xmlns:a16="http://schemas.microsoft.com/office/drawing/2014/main" id="{7A15BBCD-3FE7-45EA-A699-8F98E0603D52}"/>
              </a:ext>
            </a:extLst>
          </p:cNvPr>
          <p:cNvSpPr/>
          <p:nvPr/>
        </p:nvSpPr>
        <p:spPr>
          <a:xfrm>
            <a:off x="2054223" y="3607177"/>
            <a:ext cx="139566" cy="14919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190" name="Oval 189">
            <a:extLst>
              <a:ext uri="{FF2B5EF4-FFF2-40B4-BE49-F238E27FC236}">
                <a16:creationId xmlns:a16="http://schemas.microsoft.com/office/drawing/2014/main" id="{2041C7DA-5862-4590-BD29-8AE535E8B6A7}"/>
              </a:ext>
            </a:extLst>
          </p:cNvPr>
          <p:cNvSpPr/>
          <p:nvPr/>
        </p:nvSpPr>
        <p:spPr>
          <a:xfrm>
            <a:off x="3595133" y="2160090"/>
            <a:ext cx="139566" cy="14919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191" name="Oval 190">
            <a:extLst>
              <a:ext uri="{FF2B5EF4-FFF2-40B4-BE49-F238E27FC236}">
                <a16:creationId xmlns:a16="http://schemas.microsoft.com/office/drawing/2014/main" id="{AD582312-3640-413D-9AA7-22FCDFBC32C0}"/>
              </a:ext>
            </a:extLst>
          </p:cNvPr>
          <p:cNvSpPr/>
          <p:nvPr/>
        </p:nvSpPr>
        <p:spPr>
          <a:xfrm>
            <a:off x="4627012" y="821835"/>
            <a:ext cx="139566" cy="14919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192" name="Oval 191">
            <a:extLst>
              <a:ext uri="{FF2B5EF4-FFF2-40B4-BE49-F238E27FC236}">
                <a16:creationId xmlns:a16="http://schemas.microsoft.com/office/drawing/2014/main" id="{DCDC888D-A200-41C2-8977-4765EF2C78AA}"/>
              </a:ext>
            </a:extLst>
          </p:cNvPr>
          <p:cNvSpPr/>
          <p:nvPr/>
        </p:nvSpPr>
        <p:spPr>
          <a:xfrm>
            <a:off x="5841098" y="2926830"/>
            <a:ext cx="139566" cy="14919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193" name="Oval 192">
            <a:extLst>
              <a:ext uri="{FF2B5EF4-FFF2-40B4-BE49-F238E27FC236}">
                <a16:creationId xmlns:a16="http://schemas.microsoft.com/office/drawing/2014/main" id="{47A7F54E-980A-4B7D-90F1-DC388A65C383}"/>
              </a:ext>
            </a:extLst>
          </p:cNvPr>
          <p:cNvSpPr/>
          <p:nvPr/>
        </p:nvSpPr>
        <p:spPr>
          <a:xfrm>
            <a:off x="5771315" y="1457761"/>
            <a:ext cx="139566" cy="14919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4" name="Oval 193">
            <a:extLst>
              <a:ext uri="{FF2B5EF4-FFF2-40B4-BE49-F238E27FC236}">
                <a16:creationId xmlns:a16="http://schemas.microsoft.com/office/drawing/2014/main" id="{1D2A0B05-FAC2-4866-8A02-004F2BDBACD0}"/>
              </a:ext>
            </a:extLst>
          </p:cNvPr>
          <p:cNvSpPr/>
          <p:nvPr/>
        </p:nvSpPr>
        <p:spPr>
          <a:xfrm>
            <a:off x="5841098" y="827391"/>
            <a:ext cx="139566" cy="14919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5" name="Oval 194">
            <a:extLst>
              <a:ext uri="{FF2B5EF4-FFF2-40B4-BE49-F238E27FC236}">
                <a16:creationId xmlns:a16="http://schemas.microsoft.com/office/drawing/2014/main" id="{FDD7C4C1-8B1C-4603-987F-CCEC5354715A}"/>
              </a:ext>
            </a:extLst>
          </p:cNvPr>
          <p:cNvSpPr/>
          <p:nvPr/>
        </p:nvSpPr>
        <p:spPr>
          <a:xfrm>
            <a:off x="3013710" y="2972320"/>
            <a:ext cx="139566" cy="14919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6" name="Oval 195">
            <a:extLst>
              <a:ext uri="{FF2B5EF4-FFF2-40B4-BE49-F238E27FC236}">
                <a16:creationId xmlns:a16="http://schemas.microsoft.com/office/drawing/2014/main" id="{B00EFEB2-E861-4BB8-925E-9D66C7BE2BDB}"/>
              </a:ext>
            </a:extLst>
          </p:cNvPr>
          <p:cNvSpPr/>
          <p:nvPr/>
        </p:nvSpPr>
        <p:spPr>
          <a:xfrm>
            <a:off x="3231596" y="3333680"/>
            <a:ext cx="139566" cy="14919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7" name="Oval 196">
            <a:extLst>
              <a:ext uri="{FF2B5EF4-FFF2-40B4-BE49-F238E27FC236}">
                <a16:creationId xmlns:a16="http://schemas.microsoft.com/office/drawing/2014/main" id="{EA01315B-3205-4F51-8FE3-6A3B0AE6151B}"/>
              </a:ext>
            </a:extLst>
          </p:cNvPr>
          <p:cNvSpPr/>
          <p:nvPr/>
        </p:nvSpPr>
        <p:spPr>
          <a:xfrm>
            <a:off x="3013710" y="4074328"/>
            <a:ext cx="139566" cy="14919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8" name="Oval 197">
            <a:extLst>
              <a:ext uri="{FF2B5EF4-FFF2-40B4-BE49-F238E27FC236}">
                <a16:creationId xmlns:a16="http://schemas.microsoft.com/office/drawing/2014/main" id="{F65B6C8E-DE50-487F-ABAC-6C511E9B392A}"/>
              </a:ext>
            </a:extLst>
          </p:cNvPr>
          <p:cNvSpPr/>
          <p:nvPr/>
        </p:nvSpPr>
        <p:spPr>
          <a:xfrm>
            <a:off x="3013710" y="4470916"/>
            <a:ext cx="139566" cy="14919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9" name="Oval 198">
            <a:extLst>
              <a:ext uri="{FF2B5EF4-FFF2-40B4-BE49-F238E27FC236}">
                <a16:creationId xmlns:a16="http://schemas.microsoft.com/office/drawing/2014/main" id="{1176D846-61E0-4B8E-BBAE-C9DBBAEFACB1}"/>
              </a:ext>
            </a:extLst>
          </p:cNvPr>
          <p:cNvSpPr/>
          <p:nvPr/>
        </p:nvSpPr>
        <p:spPr>
          <a:xfrm>
            <a:off x="1355720" y="4602546"/>
            <a:ext cx="139566" cy="14919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0" name="Oval 199">
            <a:extLst>
              <a:ext uri="{FF2B5EF4-FFF2-40B4-BE49-F238E27FC236}">
                <a16:creationId xmlns:a16="http://schemas.microsoft.com/office/drawing/2014/main" id="{D4F56E65-5FD9-4C5B-A532-918028F4746A}"/>
              </a:ext>
            </a:extLst>
          </p:cNvPr>
          <p:cNvSpPr/>
          <p:nvPr/>
        </p:nvSpPr>
        <p:spPr>
          <a:xfrm>
            <a:off x="1559338" y="6113402"/>
            <a:ext cx="139566" cy="14919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1" name="Oval 200">
            <a:extLst>
              <a:ext uri="{FF2B5EF4-FFF2-40B4-BE49-F238E27FC236}">
                <a16:creationId xmlns:a16="http://schemas.microsoft.com/office/drawing/2014/main" id="{E28617C0-E37A-40D3-A878-6AAE9E97EF8E}"/>
              </a:ext>
            </a:extLst>
          </p:cNvPr>
          <p:cNvSpPr/>
          <p:nvPr/>
        </p:nvSpPr>
        <p:spPr>
          <a:xfrm>
            <a:off x="4629039" y="2649132"/>
            <a:ext cx="139566" cy="14919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202" name="Oval 201">
            <a:extLst>
              <a:ext uri="{FF2B5EF4-FFF2-40B4-BE49-F238E27FC236}">
                <a16:creationId xmlns:a16="http://schemas.microsoft.com/office/drawing/2014/main" id="{CBF81DF8-6B4E-4959-889E-2E1FEFD141A1}"/>
              </a:ext>
            </a:extLst>
          </p:cNvPr>
          <p:cNvSpPr/>
          <p:nvPr/>
        </p:nvSpPr>
        <p:spPr>
          <a:xfrm>
            <a:off x="4907448" y="3607177"/>
            <a:ext cx="139566" cy="14919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3" name="Oval 202">
            <a:extLst>
              <a:ext uri="{FF2B5EF4-FFF2-40B4-BE49-F238E27FC236}">
                <a16:creationId xmlns:a16="http://schemas.microsoft.com/office/drawing/2014/main" id="{283D72B7-BE07-47BB-8C99-2777B4A373FD}"/>
              </a:ext>
            </a:extLst>
          </p:cNvPr>
          <p:cNvSpPr/>
          <p:nvPr/>
        </p:nvSpPr>
        <p:spPr>
          <a:xfrm>
            <a:off x="1605759" y="4559167"/>
            <a:ext cx="139566" cy="14919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204" name="Oval 203">
            <a:extLst>
              <a:ext uri="{FF2B5EF4-FFF2-40B4-BE49-F238E27FC236}">
                <a16:creationId xmlns:a16="http://schemas.microsoft.com/office/drawing/2014/main" id="{BEB215E3-F787-491B-9584-0D9954DEDA1D}"/>
              </a:ext>
            </a:extLst>
          </p:cNvPr>
          <p:cNvSpPr/>
          <p:nvPr/>
        </p:nvSpPr>
        <p:spPr>
          <a:xfrm>
            <a:off x="1820523" y="5398074"/>
            <a:ext cx="139566" cy="14919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205" name="Oval 204">
            <a:extLst>
              <a:ext uri="{FF2B5EF4-FFF2-40B4-BE49-F238E27FC236}">
                <a16:creationId xmlns:a16="http://schemas.microsoft.com/office/drawing/2014/main" id="{9CDEF33D-F3F3-4195-B7D4-AD0549BFD92D}"/>
              </a:ext>
            </a:extLst>
          </p:cNvPr>
          <p:cNvSpPr/>
          <p:nvPr/>
        </p:nvSpPr>
        <p:spPr>
          <a:xfrm>
            <a:off x="3538173" y="3103476"/>
            <a:ext cx="139566" cy="14919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6" name="Oval 205">
            <a:extLst>
              <a:ext uri="{FF2B5EF4-FFF2-40B4-BE49-F238E27FC236}">
                <a16:creationId xmlns:a16="http://schemas.microsoft.com/office/drawing/2014/main" id="{27EE407F-722E-4015-A62D-C4D6AA539B05}"/>
              </a:ext>
            </a:extLst>
          </p:cNvPr>
          <p:cNvSpPr/>
          <p:nvPr/>
        </p:nvSpPr>
        <p:spPr>
          <a:xfrm>
            <a:off x="3972486" y="2951639"/>
            <a:ext cx="139566" cy="149192"/>
          </a:xfrm>
          <a:prstGeom prst="ellipse">
            <a:avLst/>
          </a:prstGeom>
          <a:solidFill>
            <a:srgbClr val="FF99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207" name="Oval 206">
            <a:extLst>
              <a:ext uri="{FF2B5EF4-FFF2-40B4-BE49-F238E27FC236}">
                <a16:creationId xmlns:a16="http://schemas.microsoft.com/office/drawing/2014/main" id="{A5F81BD9-7E89-4BBC-834C-EF3657AECEEB}"/>
              </a:ext>
            </a:extLst>
          </p:cNvPr>
          <p:cNvSpPr/>
          <p:nvPr/>
        </p:nvSpPr>
        <p:spPr>
          <a:xfrm>
            <a:off x="3814319" y="4749664"/>
            <a:ext cx="139566" cy="14919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208" name="Oval 207">
            <a:extLst>
              <a:ext uri="{FF2B5EF4-FFF2-40B4-BE49-F238E27FC236}">
                <a16:creationId xmlns:a16="http://schemas.microsoft.com/office/drawing/2014/main" id="{100DFEDF-228A-4679-BC42-D3FEAE5DCD32}"/>
              </a:ext>
            </a:extLst>
          </p:cNvPr>
          <p:cNvSpPr/>
          <p:nvPr/>
        </p:nvSpPr>
        <p:spPr>
          <a:xfrm>
            <a:off x="3468390" y="4089895"/>
            <a:ext cx="139566" cy="14919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209" name="Oval 208">
            <a:extLst>
              <a:ext uri="{FF2B5EF4-FFF2-40B4-BE49-F238E27FC236}">
                <a16:creationId xmlns:a16="http://schemas.microsoft.com/office/drawing/2014/main" id="{267F53D1-03BE-480A-A76C-4B1910189E00}"/>
              </a:ext>
            </a:extLst>
          </p:cNvPr>
          <p:cNvSpPr/>
          <p:nvPr/>
        </p:nvSpPr>
        <p:spPr>
          <a:xfrm>
            <a:off x="3468390" y="3530737"/>
            <a:ext cx="139566" cy="14919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210" name="Oval 209">
            <a:extLst>
              <a:ext uri="{FF2B5EF4-FFF2-40B4-BE49-F238E27FC236}">
                <a16:creationId xmlns:a16="http://schemas.microsoft.com/office/drawing/2014/main" id="{F59F14C7-92ED-4909-ADDD-F88B4A1DD11B}"/>
              </a:ext>
            </a:extLst>
          </p:cNvPr>
          <p:cNvSpPr/>
          <p:nvPr/>
        </p:nvSpPr>
        <p:spPr>
          <a:xfrm>
            <a:off x="3753760" y="3026235"/>
            <a:ext cx="139566" cy="14919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211" name="Oval 210">
            <a:extLst>
              <a:ext uri="{FF2B5EF4-FFF2-40B4-BE49-F238E27FC236}">
                <a16:creationId xmlns:a16="http://schemas.microsoft.com/office/drawing/2014/main" id="{3D56D86B-4A80-4ED4-9E08-DA56F44AE932}"/>
              </a:ext>
            </a:extLst>
          </p:cNvPr>
          <p:cNvSpPr/>
          <p:nvPr/>
        </p:nvSpPr>
        <p:spPr>
          <a:xfrm>
            <a:off x="3972486" y="5124511"/>
            <a:ext cx="139566" cy="14919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212" name="Oval 211">
            <a:extLst>
              <a:ext uri="{FF2B5EF4-FFF2-40B4-BE49-F238E27FC236}">
                <a16:creationId xmlns:a16="http://schemas.microsoft.com/office/drawing/2014/main" id="{4C0B7044-662A-42CA-9122-F46E77E27E67}"/>
              </a:ext>
            </a:extLst>
          </p:cNvPr>
          <p:cNvSpPr/>
          <p:nvPr/>
        </p:nvSpPr>
        <p:spPr>
          <a:xfrm>
            <a:off x="167792" y="4572654"/>
            <a:ext cx="139566" cy="14919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213" name="Oval 212">
            <a:extLst>
              <a:ext uri="{FF2B5EF4-FFF2-40B4-BE49-F238E27FC236}">
                <a16:creationId xmlns:a16="http://schemas.microsoft.com/office/drawing/2014/main" id="{441D6FE4-76A0-4569-9179-7449D860485F}"/>
              </a:ext>
            </a:extLst>
          </p:cNvPr>
          <p:cNvSpPr/>
          <p:nvPr/>
        </p:nvSpPr>
        <p:spPr>
          <a:xfrm>
            <a:off x="2569274" y="5540640"/>
            <a:ext cx="139566" cy="14919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214" name="Oval 213">
            <a:extLst>
              <a:ext uri="{FF2B5EF4-FFF2-40B4-BE49-F238E27FC236}">
                <a16:creationId xmlns:a16="http://schemas.microsoft.com/office/drawing/2014/main" id="{388F2973-214F-4E63-8FC6-0210A85BD219}"/>
              </a:ext>
            </a:extLst>
          </p:cNvPr>
          <p:cNvSpPr/>
          <p:nvPr/>
        </p:nvSpPr>
        <p:spPr>
          <a:xfrm>
            <a:off x="2221878" y="4572654"/>
            <a:ext cx="139566" cy="14919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215" name="Oval 214">
            <a:extLst>
              <a:ext uri="{FF2B5EF4-FFF2-40B4-BE49-F238E27FC236}">
                <a16:creationId xmlns:a16="http://schemas.microsoft.com/office/drawing/2014/main" id="{E60F4A6C-0A5C-4172-A26D-2EA6F63AE6D4}"/>
              </a:ext>
            </a:extLst>
          </p:cNvPr>
          <p:cNvSpPr/>
          <p:nvPr/>
        </p:nvSpPr>
        <p:spPr>
          <a:xfrm>
            <a:off x="3226204" y="1227192"/>
            <a:ext cx="139566" cy="14919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216" name="Oval 215">
            <a:extLst>
              <a:ext uri="{FF2B5EF4-FFF2-40B4-BE49-F238E27FC236}">
                <a16:creationId xmlns:a16="http://schemas.microsoft.com/office/drawing/2014/main" id="{C174CAFB-6343-4D20-A944-C823CB1BAECF}"/>
              </a:ext>
            </a:extLst>
          </p:cNvPr>
          <p:cNvSpPr/>
          <p:nvPr/>
        </p:nvSpPr>
        <p:spPr>
          <a:xfrm>
            <a:off x="6401420" y="2117869"/>
            <a:ext cx="139566" cy="149192"/>
          </a:xfrm>
          <a:prstGeom prst="ellipse">
            <a:avLst/>
          </a:prstGeom>
          <a:solidFill>
            <a:srgbClr val="FF99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217" name="Oval 216">
            <a:extLst>
              <a:ext uri="{FF2B5EF4-FFF2-40B4-BE49-F238E27FC236}">
                <a16:creationId xmlns:a16="http://schemas.microsoft.com/office/drawing/2014/main" id="{715650B8-6CAF-4F51-A941-A9F68A05B34A}"/>
              </a:ext>
            </a:extLst>
          </p:cNvPr>
          <p:cNvSpPr/>
          <p:nvPr/>
        </p:nvSpPr>
        <p:spPr>
          <a:xfrm>
            <a:off x="3221827" y="4760253"/>
            <a:ext cx="139566" cy="149192"/>
          </a:xfrm>
          <a:prstGeom prst="ellipse">
            <a:avLst/>
          </a:prstGeom>
          <a:solidFill>
            <a:srgbClr val="FF99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218" name="Oval 217">
            <a:extLst>
              <a:ext uri="{FF2B5EF4-FFF2-40B4-BE49-F238E27FC236}">
                <a16:creationId xmlns:a16="http://schemas.microsoft.com/office/drawing/2014/main" id="{B946B581-B601-4E53-B09B-64EB6CCBB605}"/>
              </a:ext>
            </a:extLst>
          </p:cNvPr>
          <p:cNvSpPr/>
          <p:nvPr/>
        </p:nvSpPr>
        <p:spPr>
          <a:xfrm>
            <a:off x="3590062" y="4559167"/>
            <a:ext cx="139566" cy="149192"/>
          </a:xfrm>
          <a:prstGeom prst="ellipse">
            <a:avLst/>
          </a:prstGeom>
          <a:solidFill>
            <a:srgbClr val="FF99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443F0BA4-E666-4CFE-8BF6-DA8C88E2B5D1}"/>
              </a:ext>
            </a:extLst>
          </p:cNvPr>
          <p:cNvSpPr/>
          <p:nvPr/>
        </p:nvSpPr>
        <p:spPr>
          <a:xfrm>
            <a:off x="4547063" y="3679929"/>
            <a:ext cx="139566" cy="149192"/>
          </a:xfrm>
          <a:prstGeom prst="ellipse">
            <a:avLst/>
          </a:prstGeom>
          <a:solidFill>
            <a:srgbClr val="FF99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220" name="Oval 219">
            <a:extLst>
              <a:ext uri="{FF2B5EF4-FFF2-40B4-BE49-F238E27FC236}">
                <a16:creationId xmlns:a16="http://schemas.microsoft.com/office/drawing/2014/main" id="{308C26B7-D797-4B3F-9778-67A372A498DE}"/>
              </a:ext>
            </a:extLst>
          </p:cNvPr>
          <p:cNvSpPr/>
          <p:nvPr/>
        </p:nvSpPr>
        <p:spPr>
          <a:xfrm>
            <a:off x="4473228" y="576533"/>
            <a:ext cx="139566" cy="149192"/>
          </a:xfrm>
          <a:prstGeom prst="ellipse">
            <a:avLst/>
          </a:prstGeom>
          <a:solidFill>
            <a:srgbClr val="FF99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221" name="Oval 220">
            <a:extLst>
              <a:ext uri="{FF2B5EF4-FFF2-40B4-BE49-F238E27FC236}">
                <a16:creationId xmlns:a16="http://schemas.microsoft.com/office/drawing/2014/main" id="{1EFEBC72-7EF2-4C19-95FE-DA921E01CC02}"/>
              </a:ext>
            </a:extLst>
          </p:cNvPr>
          <p:cNvSpPr/>
          <p:nvPr/>
        </p:nvSpPr>
        <p:spPr>
          <a:xfrm>
            <a:off x="3550368" y="3045707"/>
            <a:ext cx="139566" cy="14919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2" name="Oval 221">
            <a:extLst>
              <a:ext uri="{FF2B5EF4-FFF2-40B4-BE49-F238E27FC236}">
                <a16:creationId xmlns:a16="http://schemas.microsoft.com/office/drawing/2014/main" id="{5783D045-781F-4001-88F7-97A37AE96F90}"/>
              </a:ext>
            </a:extLst>
          </p:cNvPr>
          <p:cNvSpPr/>
          <p:nvPr/>
        </p:nvSpPr>
        <p:spPr>
          <a:xfrm>
            <a:off x="1991461" y="6272054"/>
            <a:ext cx="139566" cy="14919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3" name="Oval 222">
            <a:extLst>
              <a:ext uri="{FF2B5EF4-FFF2-40B4-BE49-F238E27FC236}">
                <a16:creationId xmlns:a16="http://schemas.microsoft.com/office/drawing/2014/main" id="{9794D87E-D251-4F06-8DF6-61C9EEB764B5}"/>
              </a:ext>
            </a:extLst>
          </p:cNvPr>
          <p:cNvSpPr/>
          <p:nvPr/>
        </p:nvSpPr>
        <p:spPr>
          <a:xfrm>
            <a:off x="5689215" y="5354297"/>
            <a:ext cx="139566" cy="14919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224" name="Oval 223">
            <a:extLst>
              <a:ext uri="{FF2B5EF4-FFF2-40B4-BE49-F238E27FC236}">
                <a16:creationId xmlns:a16="http://schemas.microsoft.com/office/drawing/2014/main" id="{2BA03BDC-31BD-419F-941F-8A99ADD94D97}"/>
              </a:ext>
            </a:extLst>
          </p:cNvPr>
          <p:cNvSpPr/>
          <p:nvPr/>
        </p:nvSpPr>
        <p:spPr>
          <a:xfrm>
            <a:off x="2482981" y="5354297"/>
            <a:ext cx="139566" cy="14919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225" name="Oval 224">
            <a:extLst>
              <a:ext uri="{FF2B5EF4-FFF2-40B4-BE49-F238E27FC236}">
                <a16:creationId xmlns:a16="http://schemas.microsoft.com/office/drawing/2014/main" id="{602F3DF8-B91F-4ED0-AB5B-2A28B679C04D}"/>
              </a:ext>
            </a:extLst>
          </p:cNvPr>
          <p:cNvSpPr/>
          <p:nvPr/>
        </p:nvSpPr>
        <p:spPr>
          <a:xfrm>
            <a:off x="4112052" y="5143208"/>
            <a:ext cx="139566" cy="14919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226" name="Oval 225">
            <a:extLst>
              <a:ext uri="{FF2B5EF4-FFF2-40B4-BE49-F238E27FC236}">
                <a16:creationId xmlns:a16="http://schemas.microsoft.com/office/drawing/2014/main" id="{B53D4587-9C33-4A37-A1DE-472325BD6264}"/>
              </a:ext>
            </a:extLst>
          </p:cNvPr>
          <p:cNvSpPr/>
          <p:nvPr/>
        </p:nvSpPr>
        <p:spPr>
          <a:xfrm>
            <a:off x="3227733" y="4345366"/>
            <a:ext cx="139566" cy="14919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7" name="Oval 226">
            <a:extLst>
              <a:ext uri="{FF2B5EF4-FFF2-40B4-BE49-F238E27FC236}">
                <a16:creationId xmlns:a16="http://schemas.microsoft.com/office/drawing/2014/main" id="{17332DB1-B7E4-48E9-94F6-36AB04B43DEC}"/>
              </a:ext>
            </a:extLst>
          </p:cNvPr>
          <p:cNvSpPr/>
          <p:nvPr/>
        </p:nvSpPr>
        <p:spPr>
          <a:xfrm>
            <a:off x="3156589" y="4054765"/>
            <a:ext cx="139566" cy="14919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8" name="Oval 227">
            <a:extLst>
              <a:ext uri="{FF2B5EF4-FFF2-40B4-BE49-F238E27FC236}">
                <a16:creationId xmlns:a16="http://schemas.microsoft.com/office/drawing/2014/main" id="{1096BFB0-ADEB-4D7D-BDB9-3113CF64EBD2}"/>
              </a:ext>
            </a:extLst>
          </p:cNvPr>
          <p:cNvSpPr/>
          <p:nvPr/>
        </p:nvSpPr>
        <p:spPr>
          <a:xfrm>
            <a:off x="4774301" y="3797317"/>
            <a:ext cx="139566" cy="14919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9" name="Oval 228">
            <a:extLst>
              <a:ext uri="{FF2B5EF4-FFF2-40B4-BE49-F238E27FC236}">
                <a16:creationId xmlns:a16="http://schemas.microsoft.com/office/drawing/2014/main" id="{B304BA08-ADEE-4E93-ADD2-0BAC44E3D284}"/>
              </a:ext>
            </a:extLst>
          </p:cNvPr>
          <p:cNvSpPr/>
          <p:nvPr/>
        </p:nvSpPr>
        <p:spPr>
          <a:xfrm>
            <a:off x="4574758" y="3413919"/>
            <a:ext cx="139566" cy="14919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0" name="Oval 229">
            <a:extLst>
              <a:ext uri="{FF2B5EF4-FFF2-40B4-BE49-F238E27FC236}">
                <a16:creationId xmlns:a16="http://schemas.microsoft.com/office/drawing/2014/main" id="{7CFAC714-6009-46D7-A954-06FBB2E61D44}"/>
              </a:ext>
            </a:extLst>
          </p:cNvPr>
          <p:cNvSpPr/>
          <p:nvPr/>
        </p:nvSpPr>
        <p:spPr>
          <a:xfrm>
            <a:off x="3648548" y="2956911"/>
            <a:ext cx="139566" cy="14919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1" name="Oval 230">
            <a:extLst>
              <a:ext uri="{FF2B5EF4-FFF2-40B4-BE49-F238E27FC236}">
                <a16:creationId xmlns:a16="http://schemas.microsoft.com/office/drawing/2014/main" id="{5AA3CF01-C61C-4C56-8A64-6C452FDA8159}"/>
              </a:ext>
            </a:extLst>
          </p:cNvPr>
          <p:cNvSpPr/>
          <p:nvPr/>
        </p:nvSpPr>
        <p:spPr>
          <a:xfrm>
            <a:off x="1527629" y="6049218"/>
            <a:ext cx="139566" cy="14919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2" name="Oval 231">
            <a:extLst>
              <a:ext uri="{FF2B5EF4-FFF2-40B4-BE49-F238E27FC236}">
                <a16:creationId xmlns:a16="http://schemas.microsoft.com/office/drawing/2014/main" id="{16224ABC-0477-4B70-8536-AFC8236741B0}"/>
              </a:ext>
            </a:extLst>
          </p:cNvPr>
          <p:cNvSpPr/>
          <p:nvPr/>
        </p:nvSpPr>
        <p:spPr>
          <a:xfrm>
            <a:off x="2242189" y="4965981"/>
            <a:ext cx="139566" cy="14919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3" name="Oval 232">
            <a:extLst>
              <a:ext uri="{FF2B5EF4-FFF2-40B4-BE49-F238E27FC236}">
                <a16:creationId xmlns:a16="http://schemas.microsoft.com/office/drawing/2014/main" id="{73E2EDD2-BDC2-4AA5-AB6C-37C4136F0BE9}"/>
              </a:ext>
            </a:extLst>
          </p:cNvPr>
          <p:cNvSpPr/>
          <p:nvPr/>
        </p:nvSpPr>
        <p:spPr>
          <a:xfrm>
            <a:off x="1667195" y="4494558"/>
            <a:ext cx="139566" cy="14919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4" name="Oval 233">
            <a:extLst>
              <a:ext uri="{FF2B5EF4-FFF2-40B4-BE49-F238E27FC236}">
                <a16:creationId xmlns:a16="http://schemas.microsoft.com/office/drawing/2014/main" id="{7951A279-D92B-46CC-AA43-D6D328F9B5D4}"/>
              </a:ext>
            </a:extLst>
          </p:cNvPr>
          <p:cNvSpPr/>
          <p:nvPr/>
        </p:nvSpPr>
        <p:spPr>
          <a:xfrm>
            <a:off x="2343415" y="4701294"/>
            <a:ext cx="139566" cy="14919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5" name="Oval 234">
            <a:extLst>
              <a:ext uri="{FF2B5EF4-FFF2-40B4-BE49-F238E27FC236}">
                <a16:creationId xmlns:a16="http://schemas.microsoft.com/office/drawing/2014/main" id="{A73EE220-ACFE-498C-A8C6-A271FADD365D}"/>
              </a:ext>
            </a:extLst>
          </p:cNvPr>
          <p:cNvSpPr/>
          <p:nvPr/>
        </p:nvSpPr>
        <p:spPr>
          <a:xfrm>
            <a:off x="3296155" y="1573211"/>
            <a:ext cx="139566" cy="14919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6" name="Oval 235">
            <a:extLst>
              <a:ext uri="{FF2B5EF4-FFF2-40B4-BE49-F238E27FC236}">
                <a16:creationId xmlns:a16="http://schemas.microsoft.com/office/drawing/2014/main" id="{0247C774-2E06-42DD-9C94-8D3A7DB34EFE}"/>
              </a:ext>
            </a:extLst>
          </p:cNvPr>
          <p:cNvSpPr/>
          <p:nvPr/>
        </p:nvSpPr>
        <p:spPr>
          <a:xfrm>
            <a:off x="3662575" y="4670504"/>
            <a:ext cx="139566" cy="14919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7" name="Oval 236">
            <a:extLst>
              <a:ext uri="{FF2B5EF4-FFF2-40B4-BE49-F238E27FC236}">
                <a16:creationId xmlns:a16="http://schemas.microsoft.com/office/drawing/2014/main" id="{94202836-4A20-4CD2-9909-A0C0948FBFF6}"/>
              </a:ext>
            </a:extLst>
          </p:cNvPr>
          <p:cNvSpPr/>
          <p:nvPr/>
        </p:nvSpPr>
        <p:spPr>
          <a:xfrm>
            <a:off x="3816511" y="2916273"/>
            <a:ext cx="139566" cy="149192"/>
          </a:xfrm>
          <a:prstGeom prst="ellipse">
            <a:avLst/>
          </a:prstGeom>
          <a:solidFill>
            <a:srgbClr val="FF99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238" name="Oval 237">
            <a:extLst>
              <a:ext uri="{FF2B5EF4-FFF2-40B4-BE49-F238E27FC236}">
                <a16:creationId xmlns:a16="http://schemas.microsoft.com/office/drawing/2014/main" id="{26B109DB-54E7-445C-9C37-9496F6CA9F63}"/>
              </a:ext>
            </a:extLst>
          </p:cNvPr>
          <p:cNvSpPr/>
          <p:nvPr/>
        </p:nvSpPr>
        <p:spPr>
          <a:xfrm>
            <a:off x="3550368" y="3513910"/>
            <a:ext cx="139566" cy="149192"/>
          </a:xfrm>
          <a:prstGeom prst="ellipse">
            <a:avLst/>
          </a:prstGeom>
          <a:solidFill>
            <a:srgbClr val="FF99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239" name="Oval 238">
            <a:extLst>
              <a:ext uri="{FF2B5EF4-FFF2-40B4-BE49-F238E27FC236}">
                <a16:creationId xmlns:a16="http://schemas.microsoft.com/office/drawing/2014/main" id="{CF7BAC31-CBF8-4271-B558-CC6A5B5DE0E5}"/>
              </a:ext>
            </a:extLst>
          </p:cNvPr>
          <p:cNvSpPr/>
          <p:nvPr/>
        </p:nvSpPr>
        <p:spPr>
          <a:xfrm>
            <a:off x="5015621" y="3106103"/>
            <a:ext cx="139566" cy="149192"/>
          </a:xfrm>
          <a:prstGeom prst="ellipse">
            <a:avLst/>
          </a:prstGeom>
          <a:solidFill>
            <a:srgbClr val="FF99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240" name="Oval 239">
            <a:extLst>
              <a:ext uri="{FF2B5EF4-FFF2-40B4-BE49-F238E27FC236}">
                <a16:creationId xmlns:a16="http://schemas.microsoft.com/office/drawing/2014/main" id="{E8363A55-B4DD-424F-AF69-D7EE9E90E95D}"/>
              </a:ext>
            </a:extLst>
          </p:cNvPr>
          <p:cNvSpPr/>
          <p:nvPr/>
        </p:nvSpPr>
        <p:spPr>
          <a:xfrm>
            <a:off x="3972486" y="1815020"/>
            <a:ext cx="139566" cy="14919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241" name="Oval 240">
            <a:extLst>
              <a:ext uri="{FF2B5EF4-FFF2-40B4-BE49-F238E27FC236}">
                <a16:creationId xmlns:a16="http://schemas.microsoft.com/office/drawing/2014/main" id="{3897BBFF-4D52-4551-836C-061BCB1852CB}"/>
              </a:ext>
            </a:extLst>
          </p:cNvPr>
          <p:cNvSpPr/>
          <p:nvPr/>
        </p:nvSpPr>
        <p:spPr>
          <a:xfrm>
            <a:off x="3993725" y="4701294"/>
            <a:ext cx="139566" cy="14919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2" name="Oval 241">
            <a:extLst>
              <a:ext uri="{FF2B5EF4-FFF2-40B4-BE49-F238E27FC236}">
                <a16:creationId xmlns:a16="http://schemas.microsoft.com/office/drawing/2014/main" id="{6A7B2C39-1649-4A79-8DC9-649E5DAF6A3B}"/>
              </a:ext>
            </a:extLst>
          </p:cNvPr>
          <p:cNvSpPr/>
          <p:nvPr/>
        </p:nvSpPr>
        <p:spPr>
          <a:xfrm>
            <a:off x="4181835" y="5023538"/>
            <a:ext cx="139566" cy="14919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3" name="Oval 242">
            <a:extLst>
              <a:ext uri="{FF2B5EF4-FFF2-40B4-BE49-F238E27FC236}">
                <a16:creationId xmlns:a16="http://schemas.microsoft.com/office/drawing/2014/main" id="{3D43474F-6A93-42A8-88AE-F87A8071FB60}"/>
              </a:ext>
            </a:extLst>
          </p:cNvPr>
          <p:cNvSpPr/>
          <p:nvPr/>
        </p:nvSpPr>
        <p:spPr>
          <a:xfrm>
            <a:off x="3156589" y="1112391"/>
            <a:ext cx="139566" cy="149192"/>
          </a:xfrm>
          <a:prstGeom prst="ellipse">
            <a:avLst/>
          </a:prstGeom>
          <a:solidFill>
            <a:srgbClr val="FF99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244" name="Oval 243">
            <a:extLst>
              <a:ext uri="{FF2B5EF4-FFF2-40B4-BE49-F238E27FC236}">
                <a16:creationId xmlns:a16="http://schemas.microsoft.com/office/drawing/2014/main" id="{2B8BF55B-F619-4DFF-9A36-F5AFC253381E}"/>
              </a:ext>
            </a:extLst>
          </p:cNvPr>
          <p:cNvSpPr/>
          <p:nvPr/>
        </p:nvSpPr>
        <p:spPr>
          <a:xfrm>
            <a:off x="4292548" y="1158624"/>
            <a:ext cx="139566" cy="14919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5" name="Oval 244">
            <a:extLst>
              <a:ext uri="{FF2B5EF4-FFF2-40B4-BE49-F238E27FC236}">
                <a16:creationId xmlns:a16="http://schemas.microsoft.com/office/drawing/2014/main" id="{95A66B3D-D85B-4894-A3C5-92C13F5948E0}"/>
              </a:ext>
            </a:extLst>
          </p:cNvPr>
          <p:cNvSpPr/>
          <p:nvPr/>
        </p:nvSpPr>
        <p:spPr>
          <a:xfrm>
            <a:off x="2343415" y="2286064"/>
            <a:ext cx="139566" cy="149192"/>
          </a:xfrm>
          <a:prstGeom prst="ellipse">
            <a:avLst/>
          </a:prstGeom>
          <a:solidFill>
            <a:srgbClr val="FF99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246" name="Oval 245">
            <a:extLst>
              <a:ext uri="{FF2B5EF4-FFF2-40B4-BE49-F238E27FC236}">
                <a16:creationId xmlns:a16="http://schemas.microsoft.com/office/drawing/2014/main" id="{9B7ABC8F-6B50-4948-8E1D-087EF644760C}"/>
              </a:ext>
            </a:extLst>
          </p:cNvPr>
          <p:cNvSpPr/>
          <p:nvPr/>
        </p:nvSpPr>
        <p:spPr>
          <a:xfrm>
            <a:off x="5909043" y="2758692"/>
            <a:ext cx="139566" cy="14919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247" name="Oval 246">
            <a:extLst>
              <a:ext uri="{FF2B5EF4-FFF2-40B4-BE49-F238E27FC236}">
                <a16:creationId xmlns:a16="http://schemas.microsoft.com/office/drawing/2014/main" id="{5FD57232-7596-4DF9-BD21-9B8599471518}"/>
              </a:ext>
            </a:extLst>
          </p:cNvPr>
          <p:cNvSpPr/>
          <p:nvPr/>
        </p:nvSpPr>
        <p:spPr>
          <a:xfrm>
            <a:off x="3989654" y="1934851"/>
            <a:ext cx="139566" cy="14919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248" name="Oval 247">
            <a:extLst>
              <a:ext uri="{FF2B5EF4-FFF2-40B4-BE49-F238E27FC236}">
                <a16:creationId xmlns:a16="http://schemas.microsoft.com/office/drawing/2014/main" id="{347E28CA-AED9-41AB-98AA-D05DCA721AE0}"/>
              </a:ext>
            </a:extLst>
          </p:cNvPr>
          <p:cNvSpPr/>
          <p:nvPr/>
        </p:nvSpPr>
        <p:spPr>
          <a:xfrm>
            <a:off x="2266800" y="2915079"/>
            <a:ext cx="139566" cy="14919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9" name="Oval 248">
            <a:extLst>
              <a:ext uri="{FF2B5EF4-FFF2-40B4-BE49-F238E27FC236}">
                <a16:creationId xmlns:a16="http://schemas.microsoft.com/office/drawing/2014/main" id="{DF864727-105D-407C-9F70-5B92F07D7F43}"/>
              </a:ext>
            </a:extLst>
          </p:cNvPr>
          <p:cNvSpPr/>
          <p:nvPr/>
        </p:nvSpPr>
        <p:spPr>
          <a:xfrm>
            <a:off x="1593896" y="4766987"/>
            <a:ext cx="139566" cy="14919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0" name="Oval 249">
            <a:extLst>
              <a:ext uri="{FF2B5EF4-FFF2-40B4-BE49-F238E27FC236}">
                <a16:creationId xmlns:a16="http://schemas.microsoft.com/office/drawing/2014/main" id="{F59A2AE9-371D-4CBA-9F9C-E9AFC6EB9BA0}"/>
              </a:ext>
            </a:extLst>
          </p:cNvPr>
          <p:cNvSpPr/>
          <p:nvPr/>
        </p:nvSpPr>
        <p:spPr>
          <a:xfrm>
            <a:off x="2406366" y="4497436"/>
            <a:ext cx="139566" cy="14919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1" name="Oval 250">
            <a:extLst>
              <a:ext uri="{FF2B5EF4-FFF2-40B4-BE49-F238E27FC236}">
                <a16:creationId xmlns:a16="http://schemas.microsoft.com/office/drawing/2014/main" id="{E12F17FE-616B-4359-ACAC-88C44801B3A2}"/>
              </a:ext>
            </a:extLst>
          </p:cNvPr>
          <p:cNvSpPr/>
          <p:nvPr/>
        </p:nvSpPr>
        <p:spPr>
          <a:xfrm>
            <a:off x="2532970" y="2989675"/>
            <a:ext cx="139566" cy="14919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2" name="Oval 251">
            <a:extLst>
              <a:ext uri="{FF2B5EF4-FFF2-40B4-BE49-F238E27FC236}">
                <a16:creationId xmlns:a16="http://schemas.microsoft.com/office/drawing/2014/main" id="{C96014AA-C022-492B-B8F7-71F658B0E22F}"/>
              </a:ext>
            </a:extLst>
          </p:cNvPr>
          <p:cNvSpPr/>
          <p:nvPr/>
        </p:nvSpPr>
        <p:spPr>
          <a:xfrm>
            <a:off x="2938707" y="2840483"/>
            <a:ext cx="139566" cy="14919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3" name="Oval 252">
            <a:extLst>
              <a:ext uri="{FF2B5EF4-FFF2-40B4-BE49-F238E27FC236}">
                <a16:creationId xmlns:a16="http://schemas.microsoft.com/office/drawing/2014/main" id="{F9279D35-ABB1-4F37-AE14-56A5AB3B2F73}"/>
              </a:ext>
            </a:extLst>
          </p:cNvPr>
          <p:cNvSpPr/>
          <p:nvPr/>
        </p:nvSpPr>
        <p:spPr>
          <a:xfrm>
            <a:off x="3221058" y="2536395"/>
            <a:ext cx="139566" cy="14919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4" name="Oval 253">
            <a:extLst>
              <a:ext uri="{FF2B5EF4-FFF2-40B4-BE49-F238E27FC236}">
                <a16:creationId xmlns:a16="http://schemas.microsoft.com/office/drawing/2014/main" id="{E5F69AE0-707D-4180-999D-DB35DD4B4D54}"/>
              </a:ext>
            </a:extLst>
          </p:cNvPr>
          <p:cNvSpPr/>
          <p:nvPr/>
        </p:nvSpPr>
        <p:spPr>
          <a:xfrm>
            <a:off x="2951428" y="2387203"/>
            <a:ext cx="139566" cy="14919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5" name="Oval 254">
            <a:extLst>
              <a:ext uri="{FF2B5EF4-FFF2-40B4-BE49-F238E27FC236}">
                <a16:creationId xmlns:a16="http://schemas.microsoft.com/office/drawing/2014/main" id="{3582D69F-C19E-414F-8B2E-061E3934559B}"/>
              </a:ext>
            </a:extLst>
          </p:cNvPr>
          <p:cNvSpPr/>
          <p:nvPr/>
        </p:nvSpPr>
        <p:spPr>
          <a:xfrm>
            <a:off x="4234666" y="2147620"/>
            <a:ext cx="139566" cy="14919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6" name="Oval 255">
            <a:extLst>
              <a:ext uri="{FF2B5EF4-FFF2-40B4-BE49-F238E27FC236}">
                <a16:creationId xmlns:a16="http://schemas.microsoft.com/office/drawing/2014/main" id="{D7E1B190-C249-4AE4-8EE8-4602FB9949EE}"/>
              </a:ext>
            </a:extLst>
          </p:cNvPr>
          <p:cNvSpPr/>
          <p:nvPr/>
        </p:nvSpPr>
        <p:spPr>
          <a:xfrm>
            <a:off x="3021211" y="2609500"/>
            <a:ext cx="139566" cy="149192"/>
          </a:xfrm>
          <a:prstGeom prst="ellipse">
            <a:avLst/>
          </a:prstGeom>
          <a:solidFill>
            <a:srgbClr val="FF99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257" name="Oval 256">
            <a:extLst>
              <a:ext uri="{FF2B5EF4-FFF2-40B4-BE49-F238E27FC236}">
                <a16:creationId xmlns:a16="http://schemas.microsoft.com/office/drawing/2014/main" id="{2135BD63-D4AD-4545-A9A3-8E8B552B7678}"/>
              </a:ext>
            </a:extLst>
          </p:cNvPr>
          <p:cNvSpPr/>
          <p:nvPr/>
        </p:nvSpPr>
        <p:spPr>
          <a:xfrm>
            <a:off x="3420905" y="2536395"/>
            <a:ext cx="139566" cy="14919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258" name="Oval 257">
            <a:extLst>
              <a:ext uri="{FF2B5EF4-FFF2-40B4-BE49-F238E27FC236}">
                <a16:creationId xmlns:a16="http://schemas.microsoft.com/office/drawing/2014/main" id="{E412CC8B-46C3-484A-8C56-6FA5BEE9B903}"/>
              </a:ext>
            </a:extLst>
          </p:cNvPr>
          <p:cNvSpPr/>
          <p:nvPr/>
        </p:nvSpPr>
        <p:spPr>
          <a:xfrm>
            <a:off x="3341996" y="3767438"/>
            <a:ext cx="139566" cy="14919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259" name="Oval 258">
            <a:extLst>
              <a:ext uri="{FF2B5EF4-FFF2-40B4-BE49-F238E27FC236}">
                <a16:creationId xmlns:a16="http://schemas.microsoft.com/office/drawing/2014/main" id="{F8AF226E-11F7-43C0-89D1-5C13180048B1}"/>
              </a:ext>
            </a:extLst>
          </p:cNvPr>
          <p:cNvSpPr/>
          <p:nvPr/>
        </p:nvSpPr>
        <p:spPr>
          <a:xfrm>
            <a:off x="2532970" y="3437026"/>
            <a:ext cx="139566" cy="14919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260" name="Oval 259">
            <a:extLst>
              <a:ext uri="{FF2B5EF4-FFF2-40B4-BE49-F238E27FC236}">
                <a16:creationId xmlns:a16="http://schemas.microsoft.com/office/drawing/2014/main" id="{22D5E039-83B7-4B7D-99DF-C0190EE39E3A}"/>
              </a:ext>
            </a:extLst>
          </p:cNvPr>
          <p:cNvSpPr/>
          <p:nvPr/>
        </p:nvSpPr>
        <p:spPr>
          <a:xfrm>
            <a:off x="3560471" y="4263935"/>
            <a:ext cx="139566" cy="14919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261" name="Oval 260">
            <a:extLst>
              <a:ext uri="{FF2B5EF4-FFF2-40B4-BE49-F238E27FC236}">
                <a16:creationId xmlns:a16="http://schemas.microsoft.com/office/drawing/2014/main" id="{AA21CD59-B50A-4FA3-A443-D589162D7D68}"/>
              </a:ext>
            </a:extLst>
          </p:cNvPr>
          <p:cNvSpPr/>
          <p:nvPr/>
        </p:nvSpPr>
        <p:spPr>
          <a:xfrm>
            <a:off x="3290841" y="5306678"/>
            <a:ext cx="139566" cy="14919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262" name="Oval 261">
            <a:extLst>
              <a:ext uri="{FF2B5EF4-FFF2-40B4-BE49-F238E27FC236}">
                <a16:creationId xmlns:a16="http://schemas.microsoft.com/office/drawing/2014/main" id="{FF84399D-7F1B-49BB-9D1A-8B466CE5B1AE}"/>
              </a:ext>
            </a:extLst>
          </p:cNvPr>
          <p:cNvSpPr/>
          <p:nvPr/>
        </p:nvSpPr>
        <p:spPr>
          <a:xfrm>
            <a:off x="1579885" y="4497436"/>
            <a:ext cx="139566" cy="14919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263" name="Oval 262">
            <a:extLst>
              <a:ext uri="{FF2B5EF4-FFF2-40B4-BE49-F238E27FC236}">
                <a16:creationId xmlns:a16="http://schemas.microsoft.com/office/drawing/2014/main" id="{027310EF-C4A5-41D9-918D-05274E80A056}"/>
              </a:ext>
            </a:extLst>
          </p:cNvPr>
          <p:cNvSpPr/>
          <p:nvPr/>
        </p:nvSpPr>
        <p:spPr>
          <a:xfrm>
            <a:off x="1744616" y="4230230"/>
            <a:ext cx="139566" cy="14919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264" name="Oval 263">
            <a:extLst>
              <a:ext uri="{FF2B5EF4-FFF2-40B4-BE49-F238E27FC236}">
                <a16:creationId xmlns:a16="http://schemas.microsoft.com/office/drawing/2014/main" id="{F7EC3BD6-12DF-4395-8D6C-9EC0EA03D81A}"/>
              </a:ext>
            </a:extLst>
          </p:cNvPr>
          <p:cNvSpPr/>
          <p:nvPr/>
        </p:nvSpPr>
        <p:spPr>
          <a:xfrm>
            <a:off x="5316707" y="3805854"/>
            <a:ext cx="139566" cy="14919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265" name="Oval 264">
            <a:extLst>
              <a:ext uri="{FF2B5EF4-FFF2-40B4-BE49-F238E27FC236}">
                <a16:creationId xmlns:a16="http://schemas.microsoft.com/office/drawing/2014/main" id="{2C2037F9-BAE1-48D9-BB0C-81C388D9FA78}"/>
              </a:ext>
            </a:extLst>
          </p:cNvPr>
          <p:cNvSpPr/>
          <p:nvPr/>
        </p:nvSpPr>
        <p:spPr>
          <a:xfrm>
            <a:off x="6222636" y="4189339"/>
            <a:ext cx="139566" cy="14919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266" name="Oval 265">
            <a:extLst>
              <a:ext uri="{FF2B5EF4-FFF2-40B4-BE49-F238E27FC236}">
                <a16:creationId xmlns:a16="http://schemas.microsoft.com/office/drawing/2014/main" id="{45FD04BC-52E1-4E84-9B53-CC0D6793301C}"/>
              </a:ext>
            </a:extLst>
          </p:cNvPr>
          <p:cNvSpPr/>
          <p:nvPr/>
        </p:nvSpPr>
        <p:spPr>
          <a:xfrm>
            <a:off x="6245174" y="1081626"/>
            <a:ext cx="139566" cy="14919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267" name="Oval 266">
            <a:extLst>
              <a:ext uri="{FF2B5EF4-FFF2-40B4-BE49-F238E27FC236}">
                <a16:creationId xmlns:a16="http://schemas.microsoft.com/office/drawing/2014/main" id="{709F9971-33A5-4A92-A857-360FCBB9E007}"/>
              </a:ext>
            </a:extLst>
          </p:cNvPr>
          <p:cNvSpPr/>
          <p:nvPr/>
        </p:nvSpPr>
        <p:spPr>
          <a:xfrm>
            <a:off x="3008490" y="6417204"/>
            <a:ext cx="139566" cy="14919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268" name="Oval 267">
            <a:extLst>
              <a:ext uri="{FF2B5EF4-FFF2-40B4-BE49-F238E27FC236}">
                <a16:creationId xmlns:a16="http://schemas.microsoft.com/office/drawing/2014/main" id="{DF36BDFB-D6EC-45AB-A30D-C4CA9A828C15}"/>
              </a:ext>
            </a:extLst>
          </p:cNvPr>
          <p:cNvSpPr/>
          <p:nvPr/>
        </p:nvSpPr>
        <p:spPr>
          <a:xfrm>
            <a:off x="3288055" y="5977487"/>
            <a:ext cx="139566" cy="14919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269" name="Oval 268">
            <a:extLst>
              <a:ext uri="{FF2B5EF4-FFF2-40B4-BE49-F238E27FC236}">
                <a16:creationId xmlns:a16="http://schemas.microsoft.com/office/drawing/2014/main" id="{EC66130B-AAF3-4085-8B9C-9F4E64412644}"/>
              </a:ext>
            </a:extLst>
          </p:cNvPr>
          <p:cNvSpPr/>
          <p:nvPr/>
        </p:nvSpPr>
        <p:spPr>
          <a:xfrm>
            <a:off x="1110873" y="4593244"/>
            <a:ext cx="139566" cy="14919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270" name="Oval 269">
            <a:extLst>
              <a:ext uri="{FF2B5EF4-FFF2-40B4-BE49-F238E27FC236}">
                <a16:creationId xmlns:a16="http://schemas.microsoft.com/office/drawing/2014/main" id="{AE7884A3-AE81-4894-92C8-595486F0EF18}"/>
              </a:ext>
            </a:extLst>
          </p:cNvPr>
          <p:cNvSpPr/>
          <p:nvPr/>
        </p:nvSpPr>
        <p:spPr>
          <a:xfrm>
            <a:off x="6232358" y="2088681"/>
            <a:ext cx="139566" cy="14919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1" name="Oval 270">
            <a:extLst>
              <a:ext uri="{FF2B5EF4-FFF2-40B4-BE49-F238E27FC236}">
                <a16:creationId xmlns:a16="http://schemas.microsoft.com/office/drawing/2014/main" id="{8031D7C1-084E-4EE9-8572-01709EB407EA}"/>
              </a:ext>
            </a:extLst>
          </p:cNvPr>
          <p:cNvSpPr/>
          <p:nvPr/>
        </p:nvSpPr>
        <p:spPr>
          <a:xfrm>
            <a:off x="4602037" y="2227769"/>
            <a:ext cx="139566" cy="14919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2" name="Oval 271">
            <a:extLst>
              <a:ext uri="{FF2B5EF4-FFF2-40B4-BE49-F238E27FC236}">
                <a16:creationId xmlns:a16="http://schemas.microsoft.com/office/drawing/2014/main" id="{91A3BD9E-7DE0-4845-AF93-402EA1EA9DBB}"/>
              </a:ext>
            </a:extLst>
          </p:cNvPr>
          <p:cNvSpPr/>
          <p:nvPr/>
        </p:nvSpPr>
        <p:spPr>
          <a:xfrm>
            <a:off x="5257237" y="2411692"/>
            <a:ext cx="139566" cy="14919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3" name="Oval 272">
            <a:extLst>
              <a:ext uri="{FF2B5EF4-FFF2-40B4-BE49-F238E27FC236}">
                <a16:creationId xmlns:a16="http://schemas.microsoft.com/office/drawing/2014/main" id="{55339F0C-BC95-4DB6-9332-1CCD5D47E986}"/>
              </a:ext>
            </a:extLst>
          </p:cNvPr>
          <p:cNvSpPr/>
          <p:nvPr/>
        </p:nvSpPr>
        <p:spPr>
          <a:xfrm>
            <a:off x="2963757" y="2646920"/>
            <a:ext cx="139566" cy="14919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4" name="Oval 273">
            <a:extLst>
              <a:ext uri="{FF2B5EF4-FFF2-40B4-BE49-F238E27FC236}">
                <a16:creationId xmlns:a16="http://schemas.microsoft.com/office/drawing/2014/main" id="{F03534EE-1E1C-466C-9017-07BFBB448E9D}"/>
              </a:ext>
            </a:extLst>
          </p:cNvPr>
          <p:cNvSpPr/>
          <p:nvPr/>
        </p:nvSpPr>
        <p:spPr>
          <a:xfrm>
            <a:off x="2823726" y="3003081"/>
            <a:ext cx="139566" cy="14919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5" name="Oval 274">
            <a:extLst>
              <a:ext uri="{FF2B5EF4-FFF2-40B4-BE49-F238E27FC236}">
                <a16:creationId xmlns:a16="http://schemas.microsoft.com/office/drawing/2014/main" id="{435D785E-17F0-4902-84C2-1B79262BA6B1}"/>
              </a:ext>
            </a:extLst>
          </p:cNvPr>
          <p:cNvSpPr/>
          <p:nvPr/>
        </p:nvSpPr>
        <p:spPr>
          <a:xfrm>
            <a:off x="3316551" y="3409338"/>
            <a:ext cx="139566" cy="14919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6" name="Oval 275">
            <a:extLst>
              <a:ext uri="{FF2B5EF4-FFF2-40B4-BE49-F238E27FC236}">
                <a16:creationId xmlns:a16="http://schemas.microsoft.com/office/drawing/2014/main" id="{C1997702-F91C-4F61-823D-0015FDF9E478}"/>
              </a:ext>
            </a:extLst>
          </p:cNvPr>
          <p:cNvSpPr/>
          <p:nvPr/>
        </p:nvSpPr>
        <p:spPr>
          <a:xfrm>
            <a:off x="2473720" y="3621943"/>
            <a:ext cx="139566" cy="14919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7" name="Oval 276">
            <a:extLst>
              <a:ext uri="{FF2B5EF4-FFF2-40B4-BE49-F238E27FC236}">
                <a16:creationId xmlns:a16="http://schemas.microsoft.com/office/drawing/2014/main" id="{4D77EA0B-722F-4841-9EE3-6ECE48E3833B}"/>
              </a:ext>
            </a:extLst>
          </p:cNvPr>
          <p:cNvSpPr/>
          <p:nvPr/>
        </p:nvSpPr>
        <p:spPr>
          <a:xfrm>
            <a:off x="3386334" y="4021748"/>
            <a:ext cx="139566" cy="14919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8" name="Oval 277">
            <a:extLst>
              <a:ext uri="{FF2B5EF4-FFF2-40B4-BE49-F238E27FC236}">
                <a16:creationId xmlns:a16="http://schemas.microsoft.com/office/drawing/2014/main" id="{E5BDCFDC-76CA-4FF7-B3CE-797DDCCEA0B5}"/>
              </a:ext>
            </a:extLst>
          </p:cNvPr>
          <p:cNvSpPr/>
          <p:nvPr/>
        </p:nvSpPr>
        <p:spPr>
          <a:xfrm>
            <a:off x="870770" y="5034450"/>
            <a:ext cx="139566" cy="149192"/>
          </a:xfrm>
          <a:prstGeom prst="ellipse">
            <a:avLst/>
          </a:prstGeom>
          <a:solidFill>
            <a:srgbClr val="FF99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279" name="Oval 278">
            <a:extLst>
              <a:ext uri="{FF2B5EF4-FFF2-40B4-BE49-F238E27FC236}">
                <a16:creationId xmlns:a16="http://schemas.microsoft.com/office/drawing/2014/main" id="{FADE121C-7B0A-4040-B8FB-0ECB71D1459D}"/>
              </a:ext>
            </a:extLst>
          </p:cNvPr>
          <p:cNvSpPr/>
          <p:nvPr/>
        </p:nvSpPr>
        <p:spPr>
          <a:xfrm>
            <a:off x="3905266" y="4422039"/>
            <a:ext cx="139566" cy="14919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0" name="Oval 279">
            <a:extLst>
              <a:ext uri="{FF2B5EF4-FFF2-40B4-BE49-F238E27FC236}">
                <a16:creationId xmlns:a16="http://schemas.microsoft.com/office/drawing/2014/main" id="{4DA594BA-ACF8-47C5-8800-DA600138D432}"/>
              </a:ext>
            </a:extLst>
          </p:cNvPr>
          <p:cNvSpPr/>
          <p:nvPr/>
        </p:nvSpPr>
        <p:spPr>
          <a:xfrm>
            <a:off x="3033540" y="4959854"/>
            <a:ext cx="139566" cy="14919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1" name="Oval 280">
            <a:extLst>
              <a:ext uri="{FF2B5EF4-FFF2-40B4-BE49-F238E27FC236}">
                <a16:creationId xmlns:a16="http://schemas.microsoft.com/office/drawing/2014/main" id="{C2D80DB7-7B4B-4322-A960-362ED0ECC947}"/>
              </a:ext>
            </a:extLst>
          </p:cNvPr>
          <p:cNvSpPr/>
          <p:nvPr/>
        </p:nvSpPr>
        <p:spPr>
          <a:xfrm>
            <a:off x="3349681" y="4422039"/>
            <a:ext cx="139566" cy="149192"/>
          </a:xfrm>
          <a:prstGeom prst="ellipse">
            <a:avLst/>
          </a:prstGeom>
          <a:solidFill>
            <a:srgbClr val="FF99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282" name="Oval 281">
            <a:extLst>
              <a:ext uri="{FF2B5EF4-FFF2-40B4-BE49-F238E27FC236}">
                <a16:creationId xmlns:a16="http://schemas.microsoft.com/office/drawing/2014/main" id="{B5BD1FA2-9844-432E-A02B-6A9DC27A9B6D}"/>
              </a:ext>
            </a:extLst>
          </p:cNvPr>
          <p:cNvSpPr/>
          <p:nvPr/>
        </p:nvSpPr>
        <p:spPr>
          <a:xfrm>
            <a:off x="3183098" y="4550761"/>
            <a:ext cx="139566" cy="149192"/>
          </a:xfrm>
          <a:prstGeom prst="ellipse">
            <a:avLst/>
          </a:prstGeom>
          <a:solidFill>
            <a:srgbClr val="FF99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283" name="Oval 282">
            <a:extLst>
              <a:ext uri="{FF2B5EF4-FFF2-40B4-BE49-F238E27FC236}">
                <a16:creationId xmlns:a16="http://schemas.microsoft.com/office/drawing/2014/main" id="{090B8779-301E-4371-9646-F88B5ABF9E71}"/>
              </a:ext>
            </a:extLst>
          </p:cNvPr>
          <p:cNvSpPr/>
          <p:nvPr/>
        </p:nvSpPr>
        <p:spPr>
          <a:xfrm>
            <a:off x="3627473" y="4476165"/>
            <a:ext cx="139566" cy="149192"/>
          </a:xfrm>
          <a:prstGeom prst="ellipse">
            <a:avLst/>
          </a:prstGeom>
          <a:solidFill>
            <a:srgbClr val="FF99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284" name="Oval 283">
            <a:extLst>
              <a:ext uri="{FF2B5EF4-FFF2-40B4-BE49-F238E27FC236}">
                <a16:creationId xmlns:a16="http://schemas.microsoft.com/office/drawing/2014/main" id="{0C968DBF-9953-4C78-9279-E5713ACAAEED}"/>
              </a:ext>
            </a:extLst>
          </p:cNvPr>
          <p:cNvSpPr/>
          <p:nvPr/>
        </p:nvSpPr>
        <p:spPr>
          <a:xfrm>
            <a:off x="2357153" y="5305490"/>
            <a:ext cx="139566" cy="149192"/>
          </a:xfrm>
          <a:prstGeom prst="ellipse">
            <a:avLst/>
          </a:prstGeom>
          <a:solidFill>
            <a:srgbClr val="FF99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285" name="Oval 284">
            <a:extLst>
              <a:ext uri="{FF2B5EF4-FFF2-40B4-BE49-F238E27FC236}">
                <a16:creationId xmlns:a16="http://schemas.microsoft.com/office/drawing/2014/main" id="{F5B0E467-2010-4A77-AB94-094AE9102829}"/>
              </a:ext>
            </a:extLst>
          </p:cNvPr>
          <p:cNvSpPr/>
          <p:nvPr/>
        </p:nvSpPr>
        <p:spPr>
          <a:xfrm>
            <a:off x="3080570" y="3101944"/>
            <a:ext cx="139566" cy="149192"/>
          </a:xfrm>
          <a:prstGeom prst="ellipse">
            <a:avLst/>
          </a:prstGeom>
          <a:solidFill>
            <a:srgbClr val="FF99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286" name="Oval 285">
            <a:extLst>
              <a:ext uri="{FF2B5EF4-FFF2-40B4-BE49-F238E27FC236}">
                <a16:creationId xmlns:a16="http://schemas.microsoft.com/office/drawing/2014/main" id="{61B8184B-4905-4A21-B480-7C529D29C717}"/>
              </a:ext>
            </a:extLst>
          </p:cNvPr>
          <p:cNvSpPr/>
          <p:nvPr/>
        </p:nvSpPr>
        <p:spPr>
          <a:xfrm>
            <a:off x="3557690" y="3000963"/>
            <a:ext cx="139566" cy="14919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287" name="Oval 286">
            <a:extLst>
              <a:ext uri="{FF2B5EF4-FFF2-40B4-BE49-F238E27FC236}">
                <a16:creationId xmlns:a16="http://schemas.microsoft.com/office/drawing/2014/main" id="{5B4AE0B5-EF5B-497C-B2FB-25BBC36F6410}"/>
              </a:ext>
            </a:extLst>
          </p:cNvPr>
          <p:cNvSpPr/>
          <p:nvPr/>
        </p:nvSpPr>
        <p:spPr>
          <a:xfrm>
            <a:off x="3374493" y="3747251"/>
            <a:ext cx="139566" cy="14919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288" name="Oval 287">
            <a:extLst>
              <a:ext uri="{FF2B5EF4-FFF2-40B4-BE49-F238E27FC236}">
                <a16:creationId xmlns:a16="http://schemas.microsoft.com/office/drawing/2014/main" id="{47B3694B-F5D9-4DB2-A1EC-BD69F189DE03}"/>
              </a:ext>
            </a:extLst>
          </p:cNvPr>
          <p:cNvSpPr/>
          <p:nvPr/>
        </p:nvSpPr>
        <p:spPr>
          <a:xfrm>
            <a:off x="3176985" y="3598059"/>
            <a:ext cx="139566" cy="14919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289" name="Oval 288">
            <a:extLst>
              <a:ext uri="{FF2B5EF4-FFF2-40B4-BE49-F238E27FC236}">
                <a16:creationId xmlns:a16="http://schemas.microsoft.com/office/drawing/2014/main" id="{E8A2D39B-A7C1-4641-B6E2-2CF2AA1F90EB}"/>
              </a:ext>
            </a:extLst>
          </p:cNvPr>
          <p:cNvSpPr/>
          <p:nvPr/>
        </p:nvSpPr>
        <p:spPr>
          <a:xfrm>
            <a:off x="4315832" y="3699020"/>
            <a:ext cx="139566" cy="14919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290" name="Oval 289">
            <a:extLst>
              <a:ext uri="{FF2B5EF4-FFF2-40B4-BE49-F238E27FC236}">
                <a16:creationId xmlns:a16="http://schemas.microsoft.com/office/drawing/2014/main" id="{5041F0B8-4CE2-424E-B876-1A00425F2EFA}"/>
              </a:ext>
            </a:extLst>
          </p:cNvPr>
          <p:cNvSpPr/>
          <p:nvPr/>
        </p:nvSpPr>
        <p:spPr>
          <a:xfrm>
            <a:off x="4647639" y="3696539"/>
            <a:ext cx="139566" cy="14919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291" name="Oval 290">
            <a:extLst>
              <a:ext uri="{FF2B5EF4-FFF2-40B4-BE49-F238E27FC236}">
                <a16:creationId xmlns:a16="http://schemas.microsoft.com/office/drawing/2014/main" id="{02E3D60D-1CD1-47AB-A1DF-F0A452887158}"/>
              </a:ext>
            </a:extLst>
          </p:cNvPr>
          <p:cNvSpPr/>
          <p:nvPr/>
        </p:nvSpPr>
        <p:spPr>
          <a:xfrm>
            <a:off x="3487907" y="1555024"/>
            <a:ext cx="139566" cy="14919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292" name="Oval 291">
            <a:extLst>
              <a:ext uri="{FF2B5EF4-FFF2-40B4-BE49-F238E27FC236}">
                <a16:creationId xmlns:a16="http://schemas.microsoft.com/office/drawing/2014/main" id="{FA7480B5-92A6-455C-BF95-79292DA75178}"/>
              </a:ext>
            </a:extLst>
          </p:cNvPr>
          <p:cNvSpPr/>
          <p:nvPr/>
        </p:nvSpPr>
        <p:spPr>
          <a:xfrm>
            <a:off x="3835483" y="4722890"/>
            <a:ext cx="139566" cy="14919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293" name="Oval 292">
            <a:extLst>
              <a:ext uri="{FF2B5EF4-FFF2-40B4-BE49-F238E27FC236}">
                <a16:creationId xmlns:a16="http://schemas.microsoft.com/office/drawing/2014/main" id="{5BFAED75-240C-4E9D-9C6C-003980B68425}"/>
              </a:ext>
            </a:extLst>
          </p:cNvPr>
          <p:cNvSpPr/>
          <p:nvPr/>
        </p:nvSpPr>
        <p:spPr>
          <a:xfrm>
            <a:off x="2909642" y="5344371"/>
            <a:ext cx="139566" cy="14919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294" name="Oval 293">
            <a:extLst>
              <a:ext uri="{FF2B5EF4-FFF2-40B4-BE49-F238E27FC236}">
                <a16:creationId xmlns:a16="http://schemas.microsoft.com/office/drawing/2014/main" id="{0F331B52-3DC3-449E-AF62-FD9DDBB6434C}"/>
              </a:ext>
            </a:extLst>
          </p:cNvPr>
          <p:cNvSpPr/>
          <p:nvPr/>
        </p:nvSpPr>
        <p:spPr>
          <a:xfrm>
            <a:off x="1070805" y="4851915"/>
            <a:ext cx="139566" cy="14919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295" name="Oval 294">
            <a:extLst>
              <a:ext uri="{FF2B5EF4-FFF2-40B4-BE49-F238E27FC236}">
                <a16:creationId xmlns:a16="http://schemas.microsoft.com/office/drawing/2014/main" id="{267A8D33-7CDF-4FE7-BA1A-FD05AE45FDB9}"/>
              </a:ext>
            </a:extLst>
          </p:cNvPr>
          <p:cNvSpPr/>
          <p:nvPr/>
        </p:nvSpPr>
        <p:spPr>
          <a:xfrm>
            <a:off x="627709" y="6421222"/>
            <a:ext cx="139566" cy="14919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296" name="Oval 295">
            <a:extLst>
              <a:ext uri="{FF2B5EF4-FFF2-40B4-BE49-F238E27FC236}">
                <a16:creationId xmlns:a16="http://schemas.microsoft.com/office/drawing/2014/main" id="{CC3A9BAB-BB00-45C0-8278-9D78553A8280}"/>
              </a:ext>
            </a:extLst>
          </p:cNvPr>
          <p:cNvSpPr/>
          <p:nvPr/>
        </p:nvSpPr>
        <p:spPr>
          <a:xfrm>
            <a:off x="3176985" y="3830857"/>
            <a:ext cx="139566" cy="14919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7" name="Oval 296">
            <a:extLst>
              <a:ext uri="{FF2B5EF4-FFF2-40B4-BE49-F238E27FC236}">
                <a16:creationId xmlns:a16="http://schemas.microsoft.com/office/drawing/2014/main" id="{317C6B92-FFAF-409E-B366-F7FACC065AD0}"/>
              </a:ext>
            </a:extLst>
          </p:cNvPr>
          <p:cNvSpPr/>
          <p:nvPr/>
        </p:nvSpPr>
        <p:spPr>
          <a:xfrm>
            <a:off x="3557690" y="3197309"/>
            <a:ext cx="139566" cy="14919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8" name="Oval 297">
            <a:extLst>
              <a:ext uri="{FF2B5EF4-FFF2-40B4-BE49-F238E27FC236}">
                <a16:creationId xmlns:a16="http://schemas.microsoft.com/office/drawing/2014/main" id="{69F60BDB-E46E-4D20-AD0B-FA656CBA6668}"/>
              </a:ext>
            </a:extLst>
          </p:cNvPr>
          <p:cNvSpPr/>
          <p:nvPr/>
        </p:nvSpPr>
        <p:spPr>
          <a:xfrm>
            <a:off x="4602037" y="4002851"/>
            <a:ext cx="139566" cy="14919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9" name="Oval 298">
            <a:extLst>
              <a:ext uri="{FF2B5EF4-FFF2-40B4-BE49-F238E27FC236}">
                <a16:creationId xmlns:a16="http://schemas.microsoft.com/office/drawing/2014/main" id="{18466323-1B48-4445-AE22-C4A73873F271}"/>
              </a:ext>
            </a:extLst>
          </p:cNvPr>
          <p:cNvSpPr/>
          <p:nvPr/>
        </p:nvSpPr>
        <p:spPr>
          <a:xfrm>
            <a:off x="3765700" y="3048117"/>
            <a:ext cx="139566" cy="14919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0" name="Oval 299">
            <a:extLst>
              <a:ext uri="{FF2B5EF4-FFF2-40B4-BE49-F238E27FC236}">
                <a16:creationId xmlns:a16="http://schemas.microsoft.com/office/drawing/2014/main" id="{6629AEE6-9669-4697-AD9A-3C8BEF12D8E4}"/>
              </a:ext>
            </a:extLst>
          </p:cNvPr>
          <p:cNvSpPr/>
          <p:nvPr/>
        </p:nvSpPr>
        <p:spPr>
          <a:xfrm>
            <a:off x="7979241" y="2065300"/>
            <a:ext cx="139566" cy="14919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3" name="Oval 302">
            <a:extLst>
              <a:ext uri="{FF2B5EF4-FFF2-40B4-BE49-F238E27FC236}">
                <a16:creationId xmlns:a16="http://schemas.microsoft.com/office/drawing/2014/main" id="{A7883B84-9169-4EC4-B825-6B38F2570F4B}"/>
              </a:ext>
            </a:extLst>
          </p:cNvPr>
          <p:cNvSpPr/>
          <p:nvPr/>
        </p:nvSpPr>
        <p:spPr>
          <a:xfrm>
            <a:off x="7977311" y="2760585"/>
            <a:ext cx="139566" cy="14919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99C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4" name="Oval 303">
            <a:extLst>
              <a:ext uri="{FF2B5EF4-FFF2-40B4-BE49-F238E27FC236}">
                <a16:creationId xmlns:a16="http://schemas.microsoft.com/office/drawing/2014/main" id="{3EDA3963-70C2-4E1E-9274-1E9D52775184}"/>
              </a:ext>
            </a:extLst>
          </p:cNvPr>
          <p:cNvSpPr/>
          <p:nvPr/>
        </p:nvSpPr>
        <p:spPr>
          <a:xfrm>
            <a:off x="7976940" y="3155031"/>
            <a:ext cx="139566" cy="149192"/>
          </a:xfrm>
          <a:prstGeom prst="ellipse">
            <a:avLst/>
          </a:prstGeom>
          <a:solidFill>
            <a:srgbClr val="FF99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99C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5" name="Oval 304">
            <a:extLst>
              <a:ext uri="{FF2B5EF4-FFF2-40B4-BE49-F238E27FC236}">
                <a16:creationId xmlns:a16="http://schemas.microsoft.com/office/drawing/2014/main" id="{8167DBB1-CEFE-47C1-89E7-0E3C00146946}"/>
              </a:ext>
            </a:extLst>
          </p:cNvPr>
          <p:cNvSpPr/>
          <p:nvPr/>
        </p:nvSpPr>
        <p:spPr>
          <a:xfrm>
            <a:off x="7959155" y="3516996"/>
            <a:ext cx="139566" cy="14919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6" name="TextBox 305">
            <a:extLst>
              <a:ext uri="{FF2B5EF4-FFF2-40B4-BE49-F238E27FC236}">
                <a16:creationId xmlns:a16="http://schemas.microsoft.com/office/drawing/2014/main" id="{0A664A8B-FC56-4EBC-AC23-C66DD92AF15E}"/>
              </a:ext>
            </a:extLst>
          </p:cNvPr>
          <p:cNvSpPr txBox="1"/>
          <p:nvPr/>
        </p:nvSpPr>
        <p:spPr>
          <a:xfrm>
            <a:off x="7670520" y="1504318"/>
            <a:ext cx="311354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latin typeface="Segoe UI" panose="020B0502040204020203" pitchFamily="34" charset="0"/>
                <a:cs typeface="Segoe UI" panose="020B0502040204020203" pitchFamily="34" charset="0"/>
              </a:rPr>
              <a:t>Composite Response</a:t>
            </a:r>
          </a:p>
          <a:p>
            <a:pPr>
              <a:tabLst>
                <a:tab pos="460375" algn="l"/>
              </a:tabLst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	Paths</a:t>
            </a:r>
          </a:p>
          <a:p>
            <a:pPr>
              <a:tabLst>
                <a:tab pos="460375" algn="l"/>
              </a:tabLst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	Edges</a:t>
            </a:r>
          </a:p>
          <a:p>
            <a:pPr>
              <a:tabLst>
                <a:tab pos="460375" algn="l"/>
              </a:tabLst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	Districts</a:t>
            </a:r>
          </a:p>
          <a:p>
            <a:pPr>
              <a:tabLst>
                <a:tab pos="460375" algn="l"/>
              </a:tabLst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	Nodes</a:t>
            </a:r>
          </a:p>
          <a:p>
            <a:pPr>
              <a:tabLst>
                <a:tab pos="460375" algn="l"/>
              </a:tabLst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	Landmarks</a:t>
            </a:r>
          </a:p>
          <a:p>
            <a:pPr>
              <a:tabLst>
                <a:tab pos="460375" algn="l"/>
              </a:tabLst>
            </a:pP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15" name="Oval 314">
            <a:extLst>
              <a:ext uri="{FF2B5EF4-FFF2-40B4-BE49-F238E27FC236}">
                <a16:creationId xmlns:a16="http://schemas.microsoft.com/office/drawing/2014/main" id="{15AD76D1-4286-419A-AC28-45B63DC301C1}"/>
              </a:ext>
            </a:extLst>
          </p:cNvPr>
          <p:cNvSpPr/>
          <p:nvPr/>
        </p:nvSpPr>
        <p:spPr>
          <a:xfrm>
            <a:off x="7972710" y="2405302"/>
            <a:ext cx="139566" cy="14919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99C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7" name="TextBox 306">
            <a:extLst>
              <a:ext uri="{FF2B5EF4-FFF2-40B4-BE49-F238E27FC236}">
                <a16:creationId xmlns:a16="http://schemas.microsoft.com/office/drawing/2014/main" id="{E670A9C8-E054-40C2-9CD2-6D036C6159A8}"/>
              </a:ext>
            </a:extLst>
          </p:cNvPr>
          <p:cNvSpPr txBox="1"/>
          <p:nvPr/>
        </p:nvSpPr>
        <p:spPr>
          <a:xfrm>
            <a:off x="5791199" y="6466673"/>
            <a:ext cx="434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17</a:t>
            </a:r>
          </a:p>
        </p:txBody>
      </p:sp>
      <p:pic>
        <p:nvPicPr>
          <p:cNvPr id="308" name="Picture 307">
            <a:extLst>
              <a:ext uri="{FF2B5EF4-FFF2-40B4-BE49-F238E27FC236}">
                <a16:creationId xmlns:a16="http://schemas.microsoft.com/office/drawing/2014/main" id="{BBDA92AF-A2DB-4582-821C-2DFE728EFA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64411" t="16740" r="18404" b="66548"/>
          <a:stretch/>
        </p:blipFill>
        <p:spPr>
          <a:xfrm>
            <a:off x="7626010" y="0"/>
            <a:ext cx="2782246" cy="1465545"/>
          </a:xfrm>
          <a:prstGeom prst="rect">
            <a:avLst/>
          </a:prstGeom>
        </p:spPr>
      </p:pic>
      <p:pic>
        <p:nvPicPr>
          <p:cNvPr id="309" name="Picture 308">
            <a:extLst>
              <a:ext uri="{FF2B5EF4-FFF2-40B4-BE49-F238E27FC236}">
                <a16:creationId xmlns:a16="http://schemas.microsoft.com/office/drawing/2014/main" id="{0F663214-C704-4595-965C-33A787C9F9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64411" t="88094" r="18404" b="4986"/>
          <a:stretch/>
        </p:blipFill>
        <p:spPr>
          <a:xfrm>
            <a:off x="7626010" y="6237963"/>
            <a:ext cx="2782246" cy="60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88428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EBF780A-1EA3-47BB-A198-0094BB1D1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74639"/>
            <a:ext cx="11582399" cy="1143000"/>
          </a:xfrm>
        </p:spPr>
        <p:txBody>
          <a:bodyPr/>
          <a:lstStyle/>
          <a:p>
            <a:r>
              <a:rPr lang="en-US" b="1" dirty="0">
                <a:solidFill>
                  <a:srgbClr val="00609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Potential CRA Plan Goals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4B6A79-76F9-46C3-A61C-21BC8190FFA3}"/>
              </a:ext>
            </a:extLst>
          </p:cNvPr>
          <p:cNvSpPr txBox="1"/>
          <p:nvPr/>
        </p:nvSpPr>
        <p:spPr>
          <a:xfrm>
            <a:off x="5791198" y="6466673"/>
            <a:ext cx="6550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18</a:t>
            </a:r>
          </a:p>
        </p:txBody>
      </p:sp>
      <p:pic>
        <p:nvPicPr>
          <p:cNvPr id="16" name="Picture 15" descr="Map&#10;&#10;Description automatically generated">
            <a:extLst>
              <a:ext uri="{FF2B5EF4-FFF2-40B4-BE49-F238E27FC236}">
                <a16:creationId xmlns:a16="http://schemas.microsoft.com/office/drawing/2014/main" id="{CDC8F1D1-3F69-42E7-80F7-9F1A53729E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73" t="54008" b="34941"/>
          <a:stretch/>
        </p:blipFill>
        <p:spPr>
          <a:xfrm>
            <a:off x="9426918" y="6167467"/>
            <a:ext cx="2015737" cy="620818"/>
          </a:xfrm>
          <a:prstGeom prst="rect">
            <a:avLst/>
          </a:prstGeom>
        </p:spPr>
      </p:pic>
      <p:pic>
        <p:nvPicPr>
          <p:cNvPr id="17" name="Picture 16" descr="Logo&#10;&#10;Description automatically generated with medium confidence">
            <a:extLst>
              <a:ext uri="{FF2B5EF4-FFF2-40B4-BE49-F238E27FC236}">
                <a16:creationId xmlns:a16="http://schemas.microsoft.com/office/drawing/2014/main" id="{B33E9D9F-9E21-4489-A11F-E9CF05BD85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72" y="6170857"/>
            <a:ext cx="3746852" cy="620818"/>
          </a:xfrm>
          <a:prstGeom prst="rect">
            <a:avLst/>
          </a:prstGeom>
        </p:spPr>
      </p:pic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BD95884F-4BBB-462C-83A4-79B1C25318C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95130" y="1370860"/>
            <a:ext cx="11198395" cy="457204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Residential Housing</a:t>
            </a:r>
          </a:p>
          <a:p>
            <a:pPr marL="284162" lvl="1" indent="0">
              <a:buNone/>
            </a:pPr>
            <a:r>
              <a:rPr lang="en-US" sz="2200" dirty="0"/>
              <a:t>- </a:t>
            </a:r>
            <a:r>
              <a:rPr lang="en-US" sz="2200" dirty="0">
                <a:latin typeface="Segoe UI" panose="020B0502040204020203" pitchFamily="34" charset="0"/>
                <a:cs typeface="Segoe UI" panose="020B0502040204020203" pitchFamily="34" charset="0"/>
              </a:rPr>
              <a:t>Protect, Improve, and Options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Commercial Business</a:t>
            </a:r>
          </a:p>
          <a:p>
            <a:pPr marL="284162" lvl="1" indent="0">
              <a:buNone/>
            </a:pPr>
            <a:r>
              <a:rPr lang="en-US" sz="2200" dirty="0"/>
              <a:t>- Improve, Local Ownership, and Corridor Activity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Infrastructure Capacity</a:t>
            </a:r>
          </a:p>
          <a:p>
            <a:pPr marL="284162" lvl="1" indent="0">
              <a:buNone/>
            </a:pPr>
            <a:r>
              <a:rPr lang="en-US" sz="2200" dirty="0"/>
              <a:t>- Walkability, Speeding, and Beautification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Culture and Community</a:t>
            </a:r>
          </a:p>
          <a:p>
            <a:pPr marL="284162" lvl="1" indent="0">
              <a:buNone/>
            </a:pPr>
            <a:r>
              <a:rPr lang="en-US" sz="2200" dirty="0"/>
              <a:t>- History, Identity, and Partnerships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Recreation and Open Space</a:t>
            </a:r>
          </a:p>
          <a:p>
            <a:pPr marL="284162" lvl="1" indent="0">
              <a:buNone/>
            </a:pPr>
            <a:r>
              <a:rPr lang="en-US" sz="2200" dirty="0"/>
              <a:t>- Water Access, Amenities, and Safety</a:t>
            </a:r>
          </a:p>
        </p:txBody>
      </p:sp>
    </p:spTree>
    <p:extLst>
      <p:ext uri="{BB962C8B-B14F-4D97-AF65-F5344CB8AC3E}">
        <p14:creationId xmlns:p14="http://schemas.microsoft.com/office/powerpoint/2010/main" val="1740128239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0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82BCDDB4-7C62-45E4-94F2-EA09370C99C0}"/>
              </a:ext>
            </a:extLst>
          </p:cNvPr>
          <p:cNvSpPr txBox="1">
            <a:spLocks/>
          </p:cNvSpPr>
          <p:nvPr/>
        </p:nvSpPr>
        <p:spPr bwMode="auto">
          <a:xfrm>
            <a:off x="893079" y="1860769"/>
            <a:ext cx="9279621" cy="1351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31825" indent="0" algn="l" rtl="0" eaLnBrk="0" fontAlgn="base" hangingPunct="0">
              <a:spcBef>
                <a:spcPct val="0"/>
              </a:spcBef>
              <a:spcAft>
                <a:spcPct val="0"/>
              </a:spcAft>
              <a:defRPr sz="3000" b="0" kern="1200">
                <a:solidFill>
                  <a:srgbClr val="0070C0"/>
                </a:solidFill>
                <a:latin typeface="Segoe UI Semibold" panose="020B0702040204020203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marL="403225" indent="-4763">
              <a:spcBef>
                <a:spcPts val="0"/>
              </a:spcBef>
              <a:buClr>
                <a:srgbClr val="92D050"/>
              </a:buClr>
              <a:defRPr/>
            </a:pPr>
            <a:r>
              <a:rPr lang="en-US" sz="4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North Greenwood </a:t>
            </a:r>
          </a:p>
          <a:p>
            <a:pPr marL="403225" indent="-4763">
              <a:spcBef>
                <a:spcPts val="0"/>
              </a:spcBef>
              <a:buClr>
                <a:srgbClr val="92D050"/>
              </a:buClr>
              <a:defRPr/>
            </a:pPr>
            <a:r>
              <a:rPr lang="en-US" sz="4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Community Redevelopment Area Plan</a:t>
            </a:r>
            <a:br>
              <a:rPr lang="en-US" sz="4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US" sz="4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03225" indent="-4763">
              <a:spcBef>
                <a:spcPts val="0"/>
              </a:spcBef>
              <a:buClr>
                <a:srgbClr val="92D050"/>
              </a:buClr>
              <a:defRPr/>
            </a:pPr>
            <a:br>
              <a:rPr lang="en-US" sz="1200" i="1" dirty="0">
                <a:solidFill>
                  <a:schemeClr val="accent3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3200" b="1" i="1" dirty="0">
                <a:solidFill>
                  <a:schemeClr val="accent3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Group Activity – Electronic Survey</a:t>
            </a:r>
          </a:p>
          <a:p>
            <a:pPr marL="403225" indent="-4763">
              <a:spcBef>
                <a:spcPts val="0"/>
              </a:spcBef>
              <a:buClr>
                <a:srgbClr val="92D050"/>
              </a:buClr>
              <a:defRPr/>
            </a:pPr>
            <a:r>
              <a:rPr lang="en-US" sz="2400" b="1" i="1" dirty="0">
                <a:solidFill>
                  <a:schemeClr val="accent3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Neale Stralow – VHB</a:t>
            </a:r>
          </a:p>
          <a:p>
            <a:pPr marL="403225" indent="-4763">
              <a:spcBef>
                <a:spcPts val="0"/>
              </a:spcBef>
              <a:buClr>
                <a:srgbClr val="92D050"/>
              </a:buClr>
              <a:defRPr/>
            </a:pPr>
            <a:r>
              <a:rPr lang="en-US" sz="2400" b="1" i="1" dirty="0">
                <a:solidFill>
                  <a:schemeClr val="accent3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Thomas Huggins III – Ariel Business Group</a:t>
            </a:r>
          </a:p>
          <a:p>
            <a:pPr marL="403225" indent="-4763">
              <a:spcBef>
                <a:spcPts val="0"/>
              </a:spcBef>
              <a:buClr>
                <a:srgbClr val="92D050"/>
              </a:buClr>
              <a:defRPr/>
            </a:pPr>
            <a:r>
              <a:rPr lang="en-US" sz="2400" b="1" i="1" dirty="0">
                <a:solidFill>
                  <a:schemeClr val="accent3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Mickey Jacob – GMC</a:t>
            </a: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03225" indent="-4763">
              <a:spcBef>
                <a:spcPts val="0"/>
              </a:spcBef>
              <a:buClr>
                <a:srgbClr val="92D050"/>
              </a:buClr>
              <a:defRPr/>
            </a:pPr>
            <a:endParaRPr lang="en-US" sz="3200" b="1" i="1" dirty="0">
              <a:solidFill>
                <a:schemeClr val="accent3">
                  <a:lumMod val="40000"/>
                  <a:lumOff val="6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03225" indent="-4763">
              <a:spcBef>
                <a:spcPts val="0"/>
              </a:spcBef>
              <a:buClr>
                <a:srgbClr val="92D050"/>
              </a:buClr>
              <a:defRPr/>
            </a:pPr>
            <a:endParaRPr lang="en-US" sz="3200" b="1" i="1" dirty="0">
              <a:solidFill>
                <a:schemeClr val="accent3">
                  <a:lumMod val="40000"/>
                  <a:lumOff val="6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03225" indent="-4763">
              <a:spcBef>
                <a:spcPts val="0"/>
              </a:spcBef>
              <a:buClr>
                <a:srgbClr val="92D050"/>
              </a:buClr>
              <a:defRPr/>
            </a:pP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4C0B7F-E92A-4899-A8D4-3BF965B7EC56}"/>
              </a:ext>
            </a:extLst>
          </p:cNvPr>
          <p:cNvSpPr txBox="1"/>
          <p:nvPr/>
        </p:nvSpPr>
        <p:spPr>
          <a:xfrm>
            <a:off x="5791199" y="6466673"/>
            <a:ext cx="434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177480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0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82BCDDB4-7C62-45E4-94F2-EA09370C99C0}"/>
              </a:ext>
            </a:extLst>
          </p:cNvPr>
          <p:cNvSpPr txBox="1">
            <a:spLocks/>
          </p:cNvSpPr>
          <p:nvPr/>
        </p:nvSpPr>
        <p:spPr bwMode="auto">
          <a:xfrm>
            <a:off x="893079" y="1860769"/>
            <a:ext cx="9279621" cy="1351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31825" indent="0" algn="l" rtl="0" eaLnBrk="0" fontAlgn="base" hangingPunct="0">
              <a:spcBef>
                <a:spcPct val="0"/>
              </a:spcBef>
              <a:spcAft>
                <a:spcPct val="0"/>
              </a:spcAft>
              <a:defRPr sz="3000" b="0" kern="1200">
                <a:solidFill>
                  <a:srgbClr val="0070C0"/>
                </a:solidFill>
                <a:latin typeface="Segoe UI Semibold" panose="020B0702040204020203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marL="403225" indent="-4763">
              <a:spcBef>
                <a:spcPts val="0"/>
              </a:spcBef>
              <a:buClr>
                <a:srgbClr val="92D050"/>
              </a:buClr>
              <a:defRPr/>
            </a:pPr>
            <a:r>
              <a:rPr lang="en-US" sz="4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North Greenwood </a:t>
            </a:r>
          </a:p>
          <a:p>
            <a:pPr marL="403225" indent="-4763">
              <a:spcBef>
                <a:spcPts val="0"/>
              </a:spcBef>
              <a:buClr>
                <a:srgbClr val="92D050"/>
              </a:buClr>
              <a:defRPr/>
            </a:pPr>
            <a:r>
              <a:rPr lang="en-US" sz="4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Community Redevelopment Area Plan</a:t>
            </a:r>
            <a:br>
              <a:rPr lang="en-US" sz="4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US" sz="4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03225" indent="-4763">
              <a:spcBef>
                <a:spcPts val="0"/>
              </a:spcBef>
              <a:buClr>
                <a:srgbClr val="92D050"/>
              </a:buClr>
              <a:defRPr/>
            </a:pPr>
            <a:br>
              <a:rPr lang="en-US" sz="1200" i="1" dirty="0">
                <a:solidFill>
                  <a:schemeClr val="accent3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3200" b="1" i="1" dirty="0">
                <a:solidFill>
                  <a:schemeClr val="accent3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Workshop #3</a:t>
            </a:r>
            <a:br>
              <a:rPr lang="en-US" sz="2800" dirty="0">
                <a:solidFill>
                  <a:schemeClr val="accent3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dirty="0">
                <a:solidFill>
                  <a:schemeClr val="accent3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June 13, 2022 (6:30 to 8:15 PM)</a:t>
            </a:r>
          </a:p>
          <a:p>
            <a:pPr marL="403225" indent="-4763">
              <a:spcBef>
                <a:spcPts val="0"/>
              </a:spcBef>
              <a:buClr>
                <a:srgbClr val="92D050"/>
              </a:buClr>
              <a:defRPr/>
            </a:pPr>
            <a:r>
              <a:rPr lang="en-US" sz="2400" dirty="0">
                <a:solidFill>
                  <a:schemeClr val="accent3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North Greenwood Recreation Center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4C0B7F-E92A-4899-A8D4-3BF965B7EC56}"/>
              </a:ext>
            </a:extLst>
          </p:cNvPr>
          <p:cNvSpPr txBox="1"/>
          <p:nvPr/>
        </p:nvSpPr>
        <p:spPr>
          <a:xfrm>
            <a:off x="5791199" y="6466673"/>
            <a:ext cx="434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6191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0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82BCDDB4-7C62-45E4-94F2-EA09370C99C0}"/>
              </a:ext>
            </a:extLst>
          </p:cNvPr>
          <p:cNvSpPr txBox="1">
            <a:spLocks/>
          </p:cNvSpPr>
          <p:nvPr/>
        </p:nvSpPr>
        <p:spPr bwMode="auto">
          <a:xfrm>
            <a:off x="893079" y="1860769"/>
            <a:ext cx="9279621" cy="1351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31825" indent="0" algn="l" rtl="0" eaLnBrk="0" fontAlgn="base" hangingPunct="0">
              <a:spcBef>
                <a:spcPct val="0"/>
              </a:spcBef>
              <a:spcAft>
                <a:spcPct val="0"/>
              </a:spcAft>
              <a:defRPr sz="3000" b="0" kern="1200">
                <a:solidFill>
                  <a:srgbClr val="0070C0"/>
                </a:solidFill>
                <a:latin typeface="Segoe UI Semibold" panose="020B0702040204020203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marL="403225" indent="-4763">
              <a:spcBef>
                <a:spcPts val="0"/>
              </a:spcBef>
              <a:buClr>
                <a:srgbClr val="92D050"/>
              </a:buClr>
              <a:defRPr/>
            </a:pPr>
            <a:r>
              <a:rPr lang="en-US" sz="4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North Greenwood </a:t>
            </a:r>
          </a:p>
          <a:p>
            <a:pPr marL="403225" indent="-4763">
              <a:spcBef>
                <a:spcPts val="0"/>
              </a:spcBef>
              <a:buClr>
                <a:srgbClr val="92D050"/>
              </a:buClr>
              <a:defRPr/>
            </a:pPr>
            <a:r>
              <a:rPr lang="en-US" sz="4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Community Redevelopment Area Plan</a:t>
            </a:r>
            <a:br>
              <a:rPr lang="en-US" sz="4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US" sz="4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03225" indent="-4763">
              <a:spcBef>
                <a:spcPts val="0"/>
              </a:spcBef>
              <a:buClr>
                <a:srgbClr val="92D050"/>
              </a:buClr>
              <a:defRPr/>
            </a:pPr>
            <a:br>
              <a:rPr lang="en-US" sz="1200" i="1" dirty="0">
                <a:solidFill>
                  <a:schemeClr val="accent3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3200" b="1" i="1" dirty="0">
                <a:solidFill>
                  <a:schemeClr val="accent3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Place Based Strategy Discussion</a:t>
            </a:r>
          </a:p>
          <a:p>
            <a:pPr marL="403225" indent="-4763">
              <a:spcBef>
                <a:spcPts val="0"/>
              </a:spcBef>
              <a:buClr>
                <a:srgbClr val="92D050"/>
              </a:buClr>
              <a:defRPr/>
            </a:pPr>
            <a:r>
              <a:rPr lang="en-US" sz="2400" b="1" i="1" dirty="0">
                <a:solidFill>
                  <a:schemeClr val="accent3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Neale Stralow – VHB</a:t>
            </a:r>
          </a:p>
          <a:p>
            <a:pPr marL="403225" indent="-4763">
              <a:spcBef>
                <a:spcPts val="0"/>
              </a:spcBef>
              <a:buClr>
                <a:srgbClr val="92D050"/>
              </a:buClr>
              <a:defRPr/>
            </a:pPr>
            <a:r>
              <a:rPr lang="en-US" sz="2400" b="1" i="1" dirty="0">
                <a:solidFill>
                  <a:schemeClr val="accent3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Mickey Jacobs – GMC</a:t>
            </a: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03225" indent="-4763">
              <a:spcBef>
                <a:spcPts val="0"/>
              </a:spcBef>
              <a:buClr>
                <a:srgbClr val="92D050"/>
              </a:buClr>
              <a:defRPr/>
            </a:pPr>
            <a:endParaRPr lang="en-US" sz="3200" b="1" i="1" dirty="0">
              <a:solidFill>
                <a:schemeClr val="accent3">
                  <a:lumMod val="40000"/>
                  <a:lumOff val="6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03225" indent="-4763">
              <a:spcBef>
                <a:spcPts val="0"/>
              </a:spcBef>
              <a:buClr>
                <a:srgbClr val="92D050"/>
              </a:buClr>
              <a:defRPr/>
            </a:pPr>
            <a:endParaRPr lang="en-US" sz="3200" b="1" i="1" dirty="0">
              <a:solidFill>
                <a:schemeClr val="accent3">
                  <a:lumMod val="40000"/>
                  <a:lumOff val="6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03225" indent="-4763">
              <a:spcBef>
                <a:spcPts val="0"/>
              </a:spcBef>
              <a:buClr>
                <a:srgbClr val="92D050"/>
              </a:buClr>
              <a:defRPr/>
            </a:pP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4C0B7F-E92A-4899-A8D4-3BF965B7EC56}"/>
              </a:ext>
            </a:extLst>
          </p:cNvPr>
          <p:cNvSpPr txBox="1"/>
          <p:nvPr/>
        </p:nvSpPr>
        <p:spPr>
          <a:xfrm>
            <a:off x="5791199" y="6466673"/>
            <a:ext cx="434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244113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5E3F18B0-4D6E-4AD8-A7B4-13E953097D2D}"/>
              </a:ext>
            </a:extLst>
          </p:cNvPr>
          <p:cNvSpPr txBox="1"/>
          <p:nvPr/>
        </p:nvSpPr>
        <p:spPr>
          <a:xfrm>
            <a:off x="7572673" y="1477667"/>
            <a:ext cx="465273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latin typeface="Segoe UI" panose="020B0502040204020203" pitchFamily="34" charset="0"/>
                <a:cs typeface="Segoe UI" panose="020B0502040204020203" pitchFamily="34" charset="0"/>
              </a:rPr>
              <a:t>Framework Diagram</a:t>
            </a:r>
          </a:p>
          <a:p>
            <a:pPr>
              <a:tabLst>
                <a:tab pos="460375" algn="l"/>
              </a:tabLst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		Major Roads</a:t>
            </a:r>
          </a:p>
          <a:p>
            <a:pPr>
              <a:tabLst>
                <a:tab pos="460375" algn="l"/>
              </a:tabLst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		Minor Roads</a:t>
            </a:r>
          </a:p>
          <a:p>
            <a:pPr>
              <a:tabLst>
                <a:tab pos="460375" algn="l"/>
              </a:tabLst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		Emphasis Areas</a:t>
            </a:r>
          </a:p>
          <a:p>
            <a:pPr>
              <a:tabLst>
                <a:tab pos="460375" algn="l"/>
              </a:tabLst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		Pinellas Trail</a:t>
            </a:r>
          </a:p>
          <a:p>
            <a:pPr>
              <a:tabLst>
                <a:tab pos="460375" algn="l"/>
              </a:tabLst>
            </a:pPr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	</a:t>
            </a:r>
          </a:p>
          <a:p>
            <a:pPr marL="342900" indent="-342900">
              <a:buAutoNum type="alphaUcPeriod"/>
              <a:tabLst>
                <a:tab pos="460375" algn="l"/>
              </a:tabLst>
            </a:pPr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North Ward/Seminole Boat Ramp</a:t>
            </a:r>
          </a:p>
          <a:p>
            <a:pPr marL="342900" indent="-342900">
              <a:buAutoNum type="alphaUcPeriod"/>
              <a:tabLst>
                <a:tab pos="460375" algn="l"/>
              </a:tabLst>
            </a:pPr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N. Ft Harrison Ave/N. Myrtle Ave/Pinellas Trail</a:t>
            </a:r>
          </a:p>
          <a:p>
            <a:pPr marL="342900" indent="-342900">
              <a:buAutoNum type="alphaUcPeriod"/>
              <a:tabLst>
                <a:tab pos="460375" algn="l"/>
              </a:tabLst>
            </a:pPr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CSX Industrial Area/Armory</a:t>
            </a:r>
          </a:p>
          <a:p>
            <a:pPr marL="342900" indent="-342900">
              <a:buAutoNum type="alphaUcPeriod"/>
              <a:tabLst>
                <a:tab pos="460375" algn="l"/>
              </a:tabLst>
            </a:pPr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N. Greenwood Recreation Center/Library</a:t>
            </a:r>
          </a:p>
          <a:p>
            <a:pPr marL="342900" indent="-342900">
              <a:buAutoNum type="alphaUcPeriod"/>
              <a:tabLst>
                <a:tab pos="460375" algn="l"/>
              </a:tabLst>
            </a:pPr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N. MLK Jr. Ave Corridor</a:t>
            </a:r>
          </a:p>
          <a:p>
            <a:pPr marL="342900" indent="-342900">
              <a:buAutoNum type="alphaUcPeriod"/>
              <a:tabLst>
                <a:tab pos="460375" algn="l"/>
              </a:tabLst>
            </a:pPr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Curtis Museum/Cherry Harris Park</a:t>
            </a:r>
          </a:p>
          <a:p>
            <a:pPr marL="342900" indent="-342900">
              <a:buAutoNum type="alphaUcPeriod"/>
              <a:tabLst>
                <a:tab pos="460375" algn="l"/>
              </a:tabLst>
            </a:pPr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Clearwater Intermediate School/ MLK Neighborhood Center/Park/Cemetery</a:t>
            </a:r>
          </a:p>
          <a:p>
            <a:pPr marL="342900" indent="-342900">
              <a:buAutoNum type="alphaUcPeriod"/>
              <a:tabLst>
                <a:tab pos="460375" algn="l"/>
              </a:tabLst>
            </a:pPr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Stevenson Creek/Shuffleboard/Lawn Bowling</a:t>
            </a:r>
          </a:p>
          <a:p>
            <a:pPr marL="342900" indent="-342900">
              <a:buAutoNum type="alphaUcPeriod"/>
              <a:tabLst>
                <a:tab pos="460375" algn="l"/>
              </a:tabLst>
            </a:pPr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Hunsinger/Sandy Lane Schools</a:t>
            </a: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86B203-CF30-45E8-8251-1BC84B1327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64411" t="88094" r="18404" b="4986"/>
          <a:stretch/>
        </p:blipFill>
        <p:spPr>
          <a:xfrm>
            <a:off x="7626010" y="6237963"/>
            <a:ext cx="2782246" cy="606832"/>
          </a:xfrm>
          <a:prstGeom prst="rect">
            <a:avLst/>
          </a:prstGeom>
        </p:spPr>
      </p:pic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8DDCB9E5-6632-476F-BC20-4BDD080376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" t="3607" r="18027"/>
          <a:stretch/>
        </p:blipFill>
        <p:spPr>
          <a:xfrm>
            <a:off x="0" y="0"/>
            <a:ext cx="6429198" cy="6846530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AD63480F-6DF6-47C1-BDCF-A9D83A937D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010" y="1966384"/>
            <a:ext cx="692921" cy="15480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FBEC8A0-553B-41BB-9B4B-1AF3A72FB855}"/>
              </a:ext>
            </a:extLst>
          </p:cNvPr>
          <p:cNvGrpSpPr/>
          <p:nvPr/>
        </p:nvGrpSpPr>
        <p:grpSpPr>
          <a:xfrm>
            <a:off x="7626010" y="0"/>
            <a:ext cx="2782246" cy="1465545"/>
            <a:chOff x="7626010" y="0"/>
            <a:chExt cx="2782246" cy="146554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2D5675E-ACE2-42D9-B953-D976EC537F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/>
            </a:blip>
            <a:srcRect l="64411" t="16740" r="18404" b="66548"/>
            <a:stretch/>
          </p:blipFill>
          <p:spPr>
            <a:xfrm>
              <a:off x="7626010" y="0"/>
              <a:ext cx="2782246" cy="1465545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AB42E31-DD85-4706-8948-444A928E7B72}"/>
                </a:ext>
              </a:extLst>
            </p:cNvPr>
            <p:cNvSpPr txBox="1"/>
            <p:nvPr/>
          </p:nvSpPr>
          <p:spPr>
            <a:xfrm>
              <a:off x="7655858" y="794020"/>
              <a:ext cx="2752397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Segoe UI" panose="020B0502040204020203" pitchFamily="34" charset="0"/>
                  <a:cs typeface="Times New Roman" panose="02020603050405020304" pitchFamily="18" charset="0"/>
                </a:rPr>
                <a:t>Workshop #3 (June 13, 2022)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1754894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EBF780A-1EA3-47BB-A198-0094BB1D1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74639"/>
            <a:ext cx="11582399" cy="1143000"/>
          </a:xfrm>
        </p:spPr>
        <p:txBody>
          <a:bodyPr/>
          <a:lstStyle/>
          <a:p>
            <a:r>
              <a:rPr lang="en-US" b="1" dirty="0">
                <a:solidFill>
                  <a:srgbClr val="00609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Area A – North Ward School / Seminole Boat Ramp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4B6A79-76F9-46C3-A61C-21BC8190FFA3}"/>
              </a:ext>
            </a:extLst>
          </p:cNvPr>
          <p:cNvSpPr txBox="1"/>
          <p:nvPr/>
        </p:nvSpPr>
        <p:spPr>
          <a:xfrm>
            <a:off x="5791199" y="6466673"/>
            <a:ext cx="434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22</a:t>
            </a:r>
          </a:p>
        </p:txBody>
      </p:sp>
      <p:pic>
        <p:nvPicPr>
          <p:cNvPr id="16" name="Picture 15" descr="Map&#10;&#10;Description automatically generated">
            <a:extLst>
              <a:ext uri="{FF2B5EF4-FFF2-40B4-BE49-F238E27FC236}">
                <a16:creationId xmlns:a16="http://schemas.microsoft.com/office/drawing/2014/main" id="{CDC8F1D1-3F69-42E7-80F7-9F1A53729E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73" t="54008" b="34941"/>
          <a:stretch/>
        </p:blipFill>
        <p:spPr>
          <a:xfrm>
            <a:off x="9426918" y="6167467"/>
            <a:ext cx="2015737" cy="620818"/>
          </a:xfrm>
          <a:prstGeom prst="rect">
            <a:avLst/>
          </a:prstGeom>
        </p:spPr>
      </p:pic>
      <p:pic>
        <p:nvPicPr>
          <p:cNvPr id="17" name="Picture 16" descr="Logo&#10;&#10;Description automatically generated with medium confidence">
            <a:extLst>
              <a:ext uri="{FF2B5EF4-FFF2-40B4-BE49-F238E27FC236}">
                <a16:creationId xmlns:a16="http://schemas.microsoft.com/office/drawing/2014/main" id="{B33E9D9F-9E21-4489-A11F-E9CF05BD85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72" y="6170857"/>
            <a:ext cx="3746852" cy="620818"/>
          </a:xfrm>
          <a:prstGeom prst="rect">
            <a:avLst/>
          </a:prstGeom>
        </p:spPr>
      </p:pic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BD95884F-4BBB-462C-83A4-79B1C25318C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68946" y="1370860"/>
            <a:ext cx="6124579" cy="4572045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Comments We Heard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City historic designation, great architecture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Desire for a community use</a:t>
            </a:r>
          </a:p>
          <a:p>
            <a:pPr marL="0" indent="0">
              <a:buNone/>
            </a:pPr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Potential CRA Plan Opportunities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Include bike/ped connections and routes to link the neighborhood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Area governed by Clearwater Downtown Redevelopment Plan</a:t>
            </a: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2090E786-4108-4E0D-A1F6-352CF10E73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06" r="69478"/>
          <a:stretch/>
        </p:blipFill>
        <p:spPr>
          <a:xfrm>
            <a:off x="894898" y="1304623"/>
            <a:ext cx="3432884" cy="477736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7602024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EBF780A-1EA3-47BB-A198-0094BB1D1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74639"/>
            <a:ext cx="11582399" cy="1143000"/>
          </a:xfrm>
        </p:spPr>
        <p:txBody>
          <a:bodyPr/>
          <a:lstStyle/>
          <a:p>
            <a:r>
              <a:rPr lang="en-US" b="1" dirty="0">
                <a:solidFill>
                  <a:srgbClr val="00609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Area B – </a:t>
            </a:r>
            <a:r>
              <a:rPr lang="en-US" sz="3600" b="1" dirty="0">
                <a:solidFill>
                  <a:srgbClr val="00609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N. Ft Harrison Ave / N. Myrtle Ave / Pinellas Trail</a:t>
            </a:r>
            <a:endParaRPr lang="en-US" b="1" dirty="0">
              <a:solidFill>
                <a:srgbClr val="00609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4B6A79-76F9-46C3-A61C-21BC8190FFA3}"/>
              </a:ext>
            </a:extLst>
          </p:cNvPr>
          <p:cNvSpPr txBox="1"/>
          <p:nvPr/>
        </p:nvSpPr>
        <p:spPr>
          <a:xfrm>
            <a:off x="5791199" y="6466673"/>
            <a:ext cx="434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23</a:t>
            </a:r>
          </a:p>
        </p:txBody>
      </p:sp>
      <p:pic>
        <p:nvPicPr>
          <p:cNvPr id="16" name="Picture 15" descr="Map&#10;&#10;Description automatically generated">
            <a:extLst>
              <a:ext uri="{FF2B5EF4-FFF2-40B4-BE49-F238E27FC236}">
                <a16:creationId xmlns:a16="http://schemas.microsoft.com/office/drawing/2014/main" id="{CDC8F1D1-3F69-42E7-80F7-9F1A53729E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73" t="54008" b="34941"/>
          <a:stretch/>
        </p:blipFill>
        <p:spPr>
          <a:xfrm>
            <a:off x="9426918" y="6167467"/>
            <a:ext cx="2015737" cy="620818"/>
          </a:xfrm>
          <a:prstGeom prst="rect">
            <a:avLst/>
          </a:prstGeom>
        </p:spPr>
      </p:pic>
      <p:pic>
        <p:nvPicPr>
          <p:cNvPr id="17" name="Picture 16" descr="Logo&#10;&#10;Description automatically generated with medium confidence">
            <a:extLst>
              <a:ext uri="{FF2B5EF4-FFF2-40B4-BE49-F238E27FC236}">
                <a16:creationId xmlns:a16="http://schemas.microsoft.com/office/drawing/2014/main" id="{B33E9D9F-9E21-4489-A11F-E9CF05BD85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72" y="6170857"/>
            <a:ext cx="3746852" cy="620818"/>
          </a:xfrm>
          <a:prstGeom prst="rect">
            <a:avLst/>
          </a:prstGeom>
        </p:spPr>
      </p:pic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BD95884F-4BBB-462C-83A4-79B1C25318C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68946" y="852282"/>
            <a:ext cx="6124579" cy="4572045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/>
              <a:t>Comments We Heard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High traffic volume commercial corridors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Vacant / underused commercial parcels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Lack of identity, a through-not to place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Reduced number of users on this segment of Pinellas Trail</a:t>
            </a:r>
          </a:p>
          <a:p>
            <a:pPr marL="0" indent="0">
              <a:buNone/>
            </a:pPr>
            <a:r>
              <a:rPr lang="en-US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Potential CRA Plan Opportunities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Include commercial use incentives for both existing business improvements and new business attraction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Coordinate placemaking elements with future “Complete Street” designs for N. Ft Harrison Ave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Identify options for increased business access and orientation to Pinellas Trail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Area governed by Clearwater Downtown Redevelopment Plan</a:t>
            </a:r>
            <a:endParaRPr lang="en-US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BA72E0D2-6012-4E5B-8D11-2E8B5E06C9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7" r="69702"/>
          <a:stretch/>
        </p:blipFill>
        <p:spPr>
          <a:xfrm>
            <a:off x="1303445" y="1475206"/>
            <a:ext cx="2395895" cy="461202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5435384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EBF780A-1EA3-47BB-A198-0094BB1D1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74639"/>
            <a:ext cx="11582399" cy="1143000"/>
          </a:xfrm>
        </p:spPr>
        <p:txBody>
          <a:bodyPr/>
          <a:lstStyle/>
          <a:p>
            <a:r>
              <a:rPr lang="en-US" b="1" dirty="0">
                <a:solidFill>
                  <a:srgbClr val="00609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Area C – </a:t>
            </a:r>
            <a:r>
              <a:rPr lang="en-US" sz="3600" b="1" dirty="0">
                <a:solidFill>
                  <a:srgbClr val="00609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CSX Industrial Area / Armory</a:t>
            </a:r>
            <a:r>
              <a:rPr lang="en-US" b="1" dirty="0">
                <a:solidFill>
                  <a:srgbClr val="00609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4B6A79-76F9-46C3-A61C-21BC8190FFA3}"/>
              </a:ext>
            </a:extLst>
          </p:cNvPr>
          <p:cNvSpPr txBox="1"/>
          <p:nvPr/>
        </p:nvSpPr>
        <p:spPr>
          <a:xfrm>
            <a:off x="5791199" y="6466673"/>
            <a:ext cx="434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24</a:t>
            </a:r>
          </a:p>
        </p:txBody>
      </p:sp>
      <p:pic>
        <p:nvPicPr>
          <p:cNvPr id="16" name="Picture 15" descr="Map&#10;&#10;Description automatically generated">
            <a:extLst>
              <a:ext uri="{FF2B5EF4-FFF2-40B4-BE49-F238E27FC236}">
                <a16:creationId xmlns:a16="http://schemas.microsoft.com/office/drawing/2014/main" id="{CDC8F1D1-3F69-42E7-80F7-9F1A53729E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73" t="54008" b="34941"/>
          <a:stretch/>
        </p:blipFill>
        <p:spPr>
          <a:xfrm>
            <a:off x="9426918" y="6167467"/>
            <a:ext cx="2015737" cy="620818"/>
          </a:xfrm>
          <a:prstGeom prst="rect">
            <a:avLst/>
          </a:prstGeom>
        </p:spPr>
      </p:pic>
      <p:pic>
        <p:nvPicPr>
          <p:cNvPr id="17" name="Picture 16" descr="Logo&#10;&#10;Description automatically generated with medium confidence">
            <a:extLst>
              <a:ext uri="{FF2B5EF4-FFF2-40B4-BE49-F238E27FC236}">
                <a16:creationId xmlns:a16="http://schemas.microsoft.com/office/drawing/2014/main" id="{B33E9D9F-9E21-4489-A11F-E9CF05BD85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72" y="6170857"/>
            <a:ext cx="3746852" cy="620818"/>
          </a:xfrm>
          <a:prstGeom prst="rect">
            <a:avLst/>
          </a:prstGeom>
        </p:spPr>
      </p:pic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BD95884F-4BBB-462C-83A4-79B1C25318C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68946" y="1447794"/>
            <a:ext cx="6124579" cy="4572045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Comments We Heard</a:t>
            </a: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Potential trail with rail corridor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Armory has great architecture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Employment expansion </a:t>
            </a:r>
          </a:p>
          <a:p>
            <a:pPr marL="0" indent="0">
              <a:buNone/>
            </a:pPr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Potential CRA Plan Opportunities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Identify bike/ped connections and routes to link with neighborhood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Possible adaptive reuse of Armory if not needed by City in future</a:t>
            </a: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54FA0418-A16F-4345-A8C5-525B8D9CF4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4" t="64430" r="46298" b="13955"/>
          <a:stretch/>
        </p:blipFill>
        <p:spPr>
          <a:xfrm>
            <a:off x="365383" y="2192628"/>
            <a:ext cx="5056451" cy="320324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9654111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EBF780A-1EA3-47BB-A198-0094BB1D1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74639"/>
            <a:ext cx="11582399" cy="1143000"/>
          </a:xfrm>
        </p:spPr>
        <p:txBody>
          <a:bodyPr/>
          <a:lstStyle/>
          <a:p>
            <a:r>
              <a:rPr lang="en-US" b="1" dirty="0">
                <a:solidFill>
                  <a:srgbClr val="00609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Area D - </a:t>
            </a:r>
            <a:r>
              <a:rPr lang="en-US" sz="3600" b="1" dirty="0">
                <a:solidFill>
                  <a:srgbClr val="00609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N. Greenwood Recreation  Center /  Library</a:t>
            </a:r>
            <a:endParaRPr lang="en-US" b="1" dirty="0">
              <a:solidFill>
                <a:srgbClr val="00609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4B6A79-76F9-46C3-A61C-21BC8190FFA3}"/>
              </a:ext>
            </a:extLst>
          </p:cNvPr>
          <p:cNvSpPr txBox="1"/>
          <p:nvPr/>
        </p:nvSpPr>
        <p:spPr>
          <a:xfrm>
            <a:off x="5791199" y="6466673"/>
            <a:ext cx="434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25</a:t>
            </a:r>
          </a:p>
        </p:txBody>
      </p:sp>
      <p:pic>
        <p:nvPicPr>
          <p:cNvPr id="16" name="Picture 15" descr="Map&#10;&#10;Description automatically generated">
            <a:extLst>
              <a:ext uri="{FF2B5EF4-FFF2-40B4-BE49-F238E27FC236}">
                <a16:creationId xmlns:a16="http://schemas.microsoft.com/office/drawing/2014/main" id="{CDC8F1D1-3F69-42E7-80F7-9F1A53729E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73" t="54008" b="34941"/>
          <a:stretch/>
        </p:blipFill>
        <p:spPr>
          <a:xfrm>
            <a:off x="9426918" y="6167467"/>
            <a:ext cx="2015737" cy="620818"/>
          </a:xfrm>
          <a:prstGeom prst="rect">
            <a:avLst/>
          </a:prstGeom>
        </p:spPr>
      </p:pic>
      <p:pic>
        <p:nvPicPr>
          <p:cNvPr id="17" name="Picture 16" descr="Logo&#10;&#10;Description automatically generated with medium confidence">
            <a:extLst>
              <a:ext uri="{FF2B5EF4-FFF2-40B4-BE49-F238E27FC236}">
                <a16:creationId xmlns:a16="http://schemas.microsoft.com/office/drawing/2014/main" id="{B33E9D9F-9E21-4489-A11F-E9CF05BD85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72" y="6170857"/>
            <a:ext cx="3746852" cy="620818"/>
          </a:xfrm>
          <a:prstGeom prst="rect">
            <a:avLst/>
          </a:prstGeom>
        </p:spPr>
      </p:pic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BD95884F-4BBB-462C-83A4-79B1C25318C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68946" y="1611492"/>
            <a:ext cx="6124579" cy="4572045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Comments We Heard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Heart of the neighborhood and community assets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Great facilities and use</a:t>
            </a:r>
          </a:p>
          <a:p>
            <a:pPr marL="0" indent="0">
              <a:buNone/>
            </a:pPr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Potential CRA Plan Opportunities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nhance community access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Identify opportunities for expanded youth programs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Event parking options</a:t>
            </a: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5459D208-7CAB-440C-B178-6A534CE675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9" t="57933" r="39039" b="15114"/>
          <a:stretch/>
        </p:blipFill>
        <p:spPr>
          <a:xfrm>
            <a:off x="556201" y="2130394"/>
            <a:ext cx="4602684" cy="362352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8170886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EBF780A-1EA3-47BB-A198-0094BB1D1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74639"/>
            <a:ext cx="11582399" cy="1143000"/>
          </a:xfrm>
        </p:spPr>
        <p:txBody>
          <a:bodyPr/>
          <a:lstStyle/>
          <a:p>
            <a:r>
              <a:rPr lang="en-US" b="1" dirty="0">
                <a:solidFill>
                  <a:srgbClr val="00609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Area E – </a:t>
            </a:r>
            <a:r>
              <a:rPr lang="en-US" sz="3600" b="1" dirty="0">
                <a:solidFill>
                  <a:srgbClr val="00609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N. MLK Jr. Ave Corridor</a:t>
            </a:r>
            <a:endParaRPr lang="en-US" b="1" dirty="0">
              <a:solidFill>
                <a:srgbClr val="00609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4B6A79-76F9-46C3-A61C-21BC8190FFA3}"/>
              </a:ext>
            </a:extLst>
          </p:cNvPr>
          <p:cNvSpPr txBox="1"/>
          <p:nvPr/>
        </p:nvSpPr>
        <p:spPr>
          <a:xfrm>
            <a:off x="5791199" y="6466673"/>
            <a:ext cx="434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26</a:t>
            </a:r>
          </a:p>
        </p:txBody>
      </p:sp>
      <p:pic>
        <p:nvPicPr>
          <p:cNvPr id="16" name="Picture 15" descr="Map&#10;&#10;Description automatically generated">
            <a:extLst>
              <a:ext uri="{FF2B5EF4-FFF2-40B4-BE49-F238E27FC236}">
                <a16:creationId xmlns:a16="http://schemas.microsoft.com/office/drawing/2014/main" id="{CDC8F1D1-3F69-42E7-80F7-9F1A53729E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73" t="54008" b="34941"/>
          <a:stretch/>
        </p:blipFill>
        <p:spPr>
          <a:xfrm>
            <a:off x="9426918" y="6167467"/>
            <a:ext cx="2015737" cy="620818"/>
          </a:xfrm>
          <a:prstGeom prst="rect">
            <a:avLst/>
          </a:prstGeom>
        </p:spPr>
      </p:pic>
      <p:pic>
        <p:nvPicPr>
          <p:cNvPr id="17" name="Picture 16" descr="Logo&#10;&#10;Description automatically generated with medium confidence">
            <a:extLst>
              <a:ext uri="{FF2B5EF4-FFF2-40B4-BE49-F238E27FC236}">
                <a16:creationId xmlns:a16="http://schemas.microsoft.com/office/drawing/2014/main" id="{B33E9D9F-9E21-4489-A11F-E9CF05BD85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72" y="6170857"/>
            <a:ext cx="3746852" cy="620818"/>
          </a:xfrm>
          <a:prstGeom prst="rect">
            <a:avLst/>
          </a:prstGeom>
        </p:spPr>
      </p:pic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BD95884F-4BBB-462C-83A4-79B1C25318C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68946" y="1264982"/>
            <a:ext cx="6124579" cy="4572045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Comments We Heard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Traditional local business corridor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Vacant and underused commercial and adjacent vacant residential parcels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Redevelop City parcels</a:t>
            </a:r>
          </a:p>
          <a:p>
            <a:pPr marL="0" indent="0">
              <a:buNone/>
            </a:pPr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Potential CRA Plan Opportunities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Include commercial use incentives for both existing business improvements and new business attraction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Identify redevelopment opportunities and conditions for City owned parcels</a:t>
            </a: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DB5E1DE9-071A-45CB-90AC-A0D934CD54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8" t="39752" r="52354" b="29773"/>
          <a:stretch/>
        </p:blipFill>
        <p:spPr>
          <a:xfrm>
            <a:off x="823528" y="1467227"/>
            <a:ext cx="4094921" cy="442244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6447026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EBF780A-1EA3-47BB-A198-0094BB1D1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74639"/>
            <a:ext cx="11582399" cy="1143000"/>
          </a:xfrm>
        </p:spPr>
        <p:txBody>
          <a:bodyPr/>
          <a:lstStyle/>
          <a:p>
            <a:r>
              <a:rPr lang="en-US" b="1" dirty="0">
                <a:solidFill>
                  <a:srgbClr val="00609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Area F – </a:t>
            </a:r>
            <a:r>
              <a:rPr lang="en-US" sz="3600" b="1" dirty="0">
                <a:solidFill>
                  <a:srgbClr val="00609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Curtis Museum / Cherry Harris Park</a:t>
            </a:r>
            <a:r>
              <a:rPr lang="en-US" b="1" dirty="0">
                <a:solidFill>
                  <a:srgbClr val="00609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4B6A79-76F9-46C3-A61C-21BC8190FFA3}"/>
              </a:ext>
            </a:extLst>
          </p:cNvPr>
          <p:cNvSpPr txBox="1"/>
          <p:nvPr/>
        </p:nvSpPr>
        <p:spPr>
          <a:xfrm>
            <a:off x="5791199" y="6466673"/>
            <a:ext cx="434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27</a:t>
            </a:r>
          </a:p>
        </p:txBody>
      </p:sp>
      <p:pic>
        <p:nvPicPr>
          <p:cNvPr id="16" name="Picture 15" descr="Map&#10;&#10;Description automatically generated">
            <a:extLst>
              <a:ext uri="{FF2B5EF4-FFF2-40B4-BE49-F238E27FC236}">
                <a16:creationId xmlns:a16="http://schemas.microsoft.com/office/drawing/2014/main" id="{CDC8F1D1-3F69-42E7-80F7-9F1A53729E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73" t="54008" b="34941"/>
          <a:stretch/>
        </p:blipFill>
        <p:spPr>
          <a:xfrm>
            <a:off x="9426918" y="6167467"/>
            <a:ext cx="2015737" cy="620818"/>
          </a:xfrm>
          <a:prstGeom prst="rect">
            <a:avLst/>
          </a:prstGeom>
        </p:spPr>
      </p:pic>
      <p:pic>
        <p:nvPicPr>
          <p:cNvPr id="17" name="Picture 16" descr="Logo&#10;&#10;Description automatically generated with medium confidence">
            <a:extLst>
              <a:ext uri="{FF2B5EF4-FFF2-40B4-BE49-F238E27FC236}">
                <a16:creationId xmlns:a16="http://schemas.microsoft.com/office/drawing/2014/main" id="{B33E9D9F-9E21-4489-A11F-E9CF05BD85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72" y="6170857"/>
            <a:ext cx="3746852" cy="620818"/>
          </a:xfrm>
          <a:prstGeom prst="rect">
            <a:avLst/>
          </a:prstGeom>
        </p:spPr>
      </p:pic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BD95884F-4BBB-462C-83A4-79B1C25318C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68946" y="1601865"/>
            <a:ext cx="6124579" cy="4572045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Comments We Heard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Great architecture, possible adaptive reuse of 2</a:t>
            </a:r>
            <a:r>
              <a:rPr lang="en-US" sz="24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nd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floor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Protect and enhance Curtis Museum on 1</a:t>
            </a:r>
            <a:r>
              <a:rPr lang="en-US" sz="24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st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floor</a:t>
            </a:r>
          </a:p>
          <a:p>
            <a:pPr marL="0" indent="0">
              <a:buNone/>
            </a:pPr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Potential CRA Plan Opportunities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Coordinate with School District and Museum, seek additional adaptive reuse alternatives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Redevelopment of adjacent parcels</a:t>
            </a: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2EC4E184-66F1-4464-806E-7EA704CCC5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0" t="34700" r="52037" b="31677"/>
          <a:stretch/>
        </p:blipFill>
        <p:spPr>
          <a:xfrm>
            <a:off x="817847" y="1274326"/>
            <a:ext cx="3969973" cy="476866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8825915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EBF780A-1EA3-47BB-A198-0094BB1D1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74639"/>
            <a:ext cx="11582399" cy="1143000"/>
          </a:xfrm>
        </p:spPr>
        <p:txBody>
          <a:bodyPr/>
          <a:lstStyle/>
          <a:p>
            <a:r>
              <a:rPr lang="en-US" b="1" dirty="0">
                <a:solidFill>
                  <a:srgbClr val="00609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Area G – </a:t>
            </a:r>
            <a:r>
              <a:rPr lang="en-US" sz="3600" b="1" dirty="0">
                <a:solidFill>
                  <a:srgbClr val="00609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Clearwater Intermediate School /  MLK Neighborhood Center / Park / Cemetery</a:t>
            </a:r>
            <a:endParaRPr lang="en-US" b="1" dirty="0">
              <a:solidFill>
                <a:srgbClr val="00609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4B6A79-76F9-46C3-A61C-21BC8190FFA3}"/>
              </a:ext>
            </a:extLst>
          </p:cNvPr>
          <p:cNvSpPr txBox="1"/>
          <p:nvPr/>
        </p:nvSpPr>
        <p:spPr>
          <a:xfrm>
            <a:off x="5791199" y="6466673"/>
            <a:ext cx="434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28</a:t>
            </a:r>
          </a:p>
        </p:txBody>
      </p:sp>
      <p:pic>
        <p:nvPicPr>
          <p:cNvPr id="16" name="Picture 15" descr="Map&#10;&#10;Description automatically generated">
            <a:extLst>
              <a:ext uri="{FF2B5EF4-FFF2-40B4-BE49-F238E27FC236}">
                <a16:creationId xmlns:a16="http://schemas.microsoft.com/office/drawing/2014/main" id="{CDC8F1D1-3F69-42E7-80F7-9F1A53729E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73" t="54008" b="34941"/>
          <a:stretch/>
        </p:blipFill>
        <p:spPr>
          <a:xfrm>
            <a:off x="9426918" y="6167467"/>
            <a:ext cx="2015737" cy="620818"/>
          </a:xfrm>
          <a:prstGeom prst="rect">
            <a:avLst/>
          </a:prstGeom>
        </p:spPr>
      </p:pic>
      <p:pic>
        <p:nvPicPr>
          <p:cNvPr id="17" name="Picture 16" descr="Logo&#10;&#10;Description automatically generated with medium confidence">
            <a:extLst>
              <a:ext uri="{FF2B5EF4-FFF2-40B4-BE49-F238E27FC236}">
                <a16:creationId xmlns:a16="http://schemas.microsoft.com/office/drawing/2014/main" id="{B33E9D9F-9E21-4489-A11F-E9CF05BD85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72" y="6170857"/>
            <a:ext cx="3746852" cy="620818"/>
          </a:xfrm>
          <a:prstGeom prst="rect">
            <a:avLst/>
          </a:prstGeom>
        </p:spPr>
      </p:pic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BD95884F-4BBB-462C-83A4-79B1C25318C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68946" y="2212067"/>
            <a:ext cx="6124579" cy="4052426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Comments We Heard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Community assets, recreation, open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Need recognition and cemetery memorial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Facility odors</a:t>
            </a: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Potential CRA Plan Opportunities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Coordinate with School District and identify potential memorial treatments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Enhance beauty and increase access</a:t>
            </a: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D6CE3DCF-8280-4158-B5C9-111AC2F778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95" t="35846" r="29612" b="30765"/>
          <a:stretch/>
        </p:blipFill>
        <p:spPr>
          <a:xfrm>
            <a:off x="741729" y="1715548"/>
            <a:ext cx="4370939" cy="415739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4976234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EBF780A-1EA3-47BB-A198-0094BB1D1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74639"/>
            <a:ext cx="11582399" cy="1143000"/>
          </a:xfrm>
        </p:spPr>
        <p:txBody>
          <a:bodyPr/>
          <a:lstStyle/>
          <a:p>
            <a:r>
              <a:rPr lang="en-US" b="1" dirty="0">
                <a:solidFill>
                  <a:srgbClr val="00609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Area H – </a:t>
            </a:r>
            <a:r>
              <a:rPr lang="en-US" sz="3600" b="1" dirty="0">
                <a:solidFill>
                  <a:srgbClr val="00609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Stevenson Creek / Shuffleboard / Lawn Bowling</a:t>
            </a:r>
            <a:endParaRPr lang="en-US" b="1" dirty="0">
              <a:solidFill>
                <a:srgbClr val="00609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4B6A79-76F9-46C3-A61C-21BC8190FFA3}"/>
              </a:ext>
            </a:extLst>
          </p:cNvPr>
          <p:cNvSpPr txBox="1"/>
          <p:nvPr/>
        </p:nvSpPr>
        <p:spPr>
          <a:xfrm>
            <a:off x="5791199" y="6466673"/>
            <a:ext cx="434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29</a:t>
            </a:r>
          </a:p>
        </p:txBody>
      </p:sp>
      <p:pic>
        <p:nvPicPr>
          <p:cNvPr id="16" name="Picture 15" descr="Map&#10;&#10;Description automatically generated">
            <a:extLst>
              <a:ext uri="{FF2B5EF4-FFF2-40B4-BE49-F238E27FC236}">
                <a16:creationId xmlns:a16="http://schemas.microsoft.com/office/drawing/2014/main" id="{CDC8F1D1-3F69-42E7-80F7-9F1A53729E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73" t="54008" b="34941"/>
          <a:stretch/>
        </p:blipFill>
        <p:spPr>
          <a:xfrm>
            <a:off x="9426918" y="6167467"/>
            <a:ext cx="2015737" cy="620818"/>
          </a:xfrm>
          <a:prstGeom prst="rect">
            <a:avLst/>
          </a:prstGeom>
        </p:spPr>
      </p:pic>
      <p:pic>
        <p:nvPicPr>
          <p:cNvPr id="17" name="Picture 16" descr="Logo&#10;&#10;Description automatically generated with medium confidence">
            <a:extLst>
              <a:ext uri="{FF2B5EF4-FFF2-40B4-BE49-F238E27FC236}">
                <a16:creationId xmlns:a16="http://schemas.microsoft.com/office/drawing/2014/main" id="{B33E9D9F-9E21-4489-A11F-E9CF05BD85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72" y="6170857"/>
            <a:ext cx="3746852" cy="620818"/>
          </a:xfrm>
          <a:prstGeom prst="rect">
            <a:avLst/>
          </a:prstGeom>
        </p:spPr>
      </p:pic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BD95884F-4BBB-462C-83A4-79B1C25318C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68946" y="1524865"/>
            <a:ext cx="6124579" cy="4572045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Comments We Heard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Increase recreational access to waterfront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Possible kayak, canoe, paddleboard launch</a:t>
            </a:r>
          </a:p>
          <a:p>
            <a:pPr marL="0" indent="0">
              <a:buNone/>
            </a:pPr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Potential CRA Plan Opportunities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Protect existing natural and recreational uses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Identify key locations along existing City properties to provide water launch access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60B425BE-AE8B-4752-B951-D723B2DC0F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3" t="3847" r="34074" b="34657"/>
          <a:stretch/>
        </p:blipFill>
        <p:spPr>
          <a:xfrm>
            <a:off x="823528" y="1737927"/>
            <a:ext cx="3685998" cy="421737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685292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0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82BCDDB4-7C62-45E4-94F2-EA09370C99C0}"/>
              </a:ext>
            </a:extLst>
          </p:cNvPr>
          <p:cNvSpPr txBox="1">
            <a:spLocks/>
          </p:cNvSpPr>
          <p:nvPr/>
        </p:nvSpPr>
        <p:spPr bwMode="auto">
          <a:xfrm>
            <a:off x="893079" y="1860769"/>
            <a:ext cx="9279621" cy="1351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31825" indent="0" algn="l" rtl="0" eaLnBrk="0" fontAlgn="base" hangingPunct="0">
              <a:spcBef>
                <a:spcPct val="0"/>
              </a:spcBef>
              <a:spcAft>
                <a:spcPct val="0"/>
              </a:spcAft>
              <a:defRPr sz="3000" b="0" kern="1200">
                <a:solidFill>
                  <a:srgbClr val="0070C0"/>
                </a:solidFill>
                <a:latin typeface="Segoe UI Semibold" panose="020B0702040204020203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marL="403225" indent="-4763">
              <a:spcBef>
                <a:spcPts val="0"/>
              </a:spcBef>
              <a:buClr>
                <a:srgbClr val="92D050"/>
              </a:buClr>
              <a:defRPr/>
            </a:pPr>
            <a:r>
              <a:rPr lang="en-US" sz="4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North Greenwood </a:t>
            </a:r>
          </a:p>
          <a:p>
            <a:pPr marL="403225" indent="-4763">
              <a:spcBef>
                <a:spcPts val="0"/>
              </a:spcBef>
              <a:buClr>
                <a:srgbClr val="92D050"/>
              </a:buClr>
              <a:defRPr/>
            </a:pPr>
            <a:r>
              <a:rPr lang="en-US" sz="4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Community Redevelopment Area Plan</a:t>
            </a:r>
            <a:br>
              <a:rPr lang="en-US" sz="4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US" sz="4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03225" indent="-4763">
              <a:spcBef>
                <a:spcPts val="0"/>
              </a:spcBef>
              <a:buClr>
                <a:srgbClr val="92D050"/>
              </a:buClr>
              <a:defRPr/>
            </a:pPr>
            <a:br>
              <a:rPr lang="en-US" sz="1200" i="1" dirty="0">
                <a:solidFill>
                  <a:schemeClr val="accent3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3200" b="1" i="1" dirty="0">
                <a:solidFill>
                  <a:schemeClr val="accent3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Welcome &amp; Opening Remarks</a:t>
            </a:r>
          </a:p>
          <a:p>
            <a:pPr marL="403225" indent="-4763">
              <a:spcBef>
                <a:spcPts val="0"/>
              </a:spcBef>
              <a:buClr>
                <a:srgbClr val="92D050"/>
              </a:buClr>
              <a:defRPr/>
            </a:pPr>
            <a:r>
              <a:rPr lang="en-US" sz="2400" b="1" i="1" dirty="0">
                <a:solidFill>
                  <a:schemeClr val="accent3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Mayor Frank Hibbard – City of Clearwater</a:t>
            </a: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4C0B7F-E92A-4899-A8D4-3BF965B7EC56}"/>
              </a:ext>
            </a:extLst>
          </p:cNvPr>
          <p:cNvSpPr txBox="1"/>
          <p:nvPr/>
        </p:nvSpPr>
        <p:spPr>
          <a:xfrm>
            <a:off x="5791199" y="6466673"/>
            <a:ext cx="434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5317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EBF780A-1EA3-47BB-A198-0094BB1D1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74639"/>
            <a:ext cx="11582399" cy="1143000"/>
          </a:xfrm>
        </p:spPr>
        <p:txBody>
          <a:bodyPr/>
          <a:lstStyle/>
          <a:p>
            <a:r>
              <a:rPr lang="en-US" b="1" dirty="0">
                <a:solidFill>
                  <a:srgbClr val="00609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Area I – </a:t>
            </a:r>
            <a:r>
              <a:rPr lang="en-US" sz="3600" b="1" dirty="0">
                <a:solidFill>
                  <a:srgbClr val="00609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Hunsinger / Sandy Lane Schools</a:t>
            </a:r>
            <a:endParaRPr lang="en-US" b="1" dirty="0">
              <a:solidFill>
                <a:srgbClr val="00609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4B6A79-76F9-46C3-A61C-21BC8190FFA3}"/>
              </a:ext>
            </a:extLst>
          </p:cNvPr>
          <p:cNvSpPr txBox="1"/>
          <p:nvPr/>
        </p:nvSpPr>
        <p:spPr>
          <a:xfrm>
            <a:off x="5791199" y="6466673"/>
            <a:ext cx="434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30</a:t>
            </a:r>
          </a:p>
        </p:txBody>
      </p:sp>
      <p:pic>
        <p:nvPicPr>
          <p:cNvPr id="16" name="Picture 15" descr="Map&#10;&#10;Description automatically generated">
            <a:extLst>
              <a:ext uri="{FF2B5EF4-FFF2-40B4-BE49-F238E27FC236}">
                <a16:creationId xmlns:a16="http://schemas.microsoft.com/office/drawing/2014/main" id="{CDC8F1D1-3F69-42E7-80F7-9F1A53729E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73" t="54008" b="34941"/>
          <a:stretch/>
        </p:blipFill>
        <p:spPr>
          <a:xfrm>
            <a:off x="9426918" y="6167467"/>
            <a:ext cx="2015737" cy="620818"/>
          </a:xfrm>
          <a:prstGeom prst="rect">
            <a:avLst/>
          </a:prstGeom>
        </p:spPr>
      </p:pic>
      <p:pic>
        <p:nvPicPr>
          <p:cNvPr id="17" name="Picture 16" descr="Logo&#10;&#10;Description automatically generated with medium confidence">
            <a:extLst>
              <a:ext uri="{FF2B5EF4-FFF2-40B4-BE49-F238E27FC236}">
                <a16:creationId xmlns:a16="http://schemas.microsoft.com/office/drawing/2014/main" id="{B33E9D9F-9E21-4489-A11F-E9CF05BD85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72" y="6170857"/>
            <a:ext cx="3746852" cy="620818"/>
          </a:xfrm>
          <a:prstGeom prst="rect">
            <a:avLst/>
          </a:prstGeom>
        </p:spPr>
      </p:pic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BD95884F-4BBB-462C-83A4-79B1C25318C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68946" y="1765496"/>
            <a:ext cx="6124579" cy="4572045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Comments We Heard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Safe routes and connections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Underutilized open space lands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Youth access to recreational courts</a:t>
            </a: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Potential CRA Plan Opportunities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dentify bike/ped connections and student routes to neighborhood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Identify infill development opportunities for School District owned parcels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4340FB2C-3D0D-4F11-8F4F-F503E2E8B0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4" t="7837" r="21926" b="48902"/>
          <a:stretch/>
        </p:blipFill>
        <p:spPr>
          <a:xfrm>
            <a:off x="813788" y="1417639"/>
            <a:ext cx="3746852" cy="460913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9029913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EBF780A-1EA3-47BB-A198-0094BB1D1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609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Next Steps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4B6A79-76F9-46C3-A61C-21BC8190FFA3}"/>
              </a:ext>
            </a:extLst>
          </p:cNvPr>
          <p:cNvSpPr txBox="1"/>
          <p:nvPr/>
        </p:nvSpPr>
        <p:spPr>
          <a:xfrm>
            <a:off x="5791199" y="6466673"/>
            <a:ext cx="434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31</a:t>
            </a:r>
          </a:p>
        </p:txBody>
      </p:sp>
      <p:pic>
        <p:nvPicPr>
          <p:cNvPr id="16" name="Picture 15" descr="Map&#10;&#10;Description automatically generated">
            <a:extLst>
              <a:ext uri="{FF2B5EF4-FFF2-40B4-BE49-F238E27FC236}">
                <a16:creationId xmlns:a16="http://schemas.microsoft.com/office/drawing/2014/main" id="{CDC8F1D1-3F69-42E7-80F7-9F1A53729E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73" t="54008" b="34941"/>
          <a:stretch/>
        </p:blipFill>
        <p:spPr>
          <a:xfrm>
            <a:off x="9426918" y="6167467"/>
            <a:ext cx="2015737" cy="620818"/>
          </a:xfrm>
          <a:prstGeom prst="rect">
            <a:avLst/>
          </a:prstGeom>
        </p:spPr>
      </p:pic>
      <p:pic>
        <p:nvPicPr>
          <p:cNvPr id="17" name="Picture 16" descr="Logo&#10;&#10;Description automatically generated with medium confidence">
            <a:extLst>
              <a:ext uri="{FF2B5EF4-FFF2-40B4-BE49-F238E27FC236}">
                <a16:creationId xmlns:a16="http://schemas.microsoft.com/office/drawing/2014/main" id="{B33E9D9F-9E21-4489-A11F-E9CF05BD85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72" y="6170857"/>
            <a:ext cx="3746852" cy="620818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25BC1A32-8E2B-4111-ABB5-E09CAD0799D6}"/>
              </a:ext>
            </a:extLst>
          </p:cNvPr>
          <p:cNvSpPr txBox="1">
            <a:spLocks/>
          </p:cNvSpPr>
          <p:nvPr/>
        </p:nvSpPr>
        <p:spPr bwMode="auto">
          <a:xfrm>
            <a:off x="609731" y="1600155"/>
            <a:ext cx="11343174" cy="4572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3363" indent="-233363" algn="l" rtl="0" eaLnBrk="1" fontAlgn="base" hangingPunct="1">
              <a:spcBef>
                <a:spcPts val="1200"/>
              </a:spcBef>
              <a:spcAft>
                <a:spcPct val="0"/>
              </a:spcAft>
              <a:buClr>
                <a:schemeClr val="accent3"/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517525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Arial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690563" indent="-1746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strike="dblStrike" dirty="0"/>
              <a:t>Workshop #1 – Where Are We Now?</a:t>
            </a:r>
          </a:p>
          <a:p>
            <a:pPr lvl="1"/>
            <a:r>
              <a:rPr lang="en-US" sz="2400" strike="dblStrike" dirty="0"/>
              <a:t>Thursday, February 24, 2022 (6:30 PM-8:15 PM)</a:t>
            </a:r>
          </a:p>
          <a:p>
            <a:r>
              <a:rPr lang="en-US" sz="2800" strike="dblStrike" dirty="0"/>
              <a:t>Workshop #2 – Where Are We Going?</a:t>
            </a:r>
          </a:p>
          <a:p>
            <a:pPr lvl="1"/>
            <a:r>
              <a:rPr lang="en-US" sz="2400" strike="dblStrike" dirty="0"/>
              <a:t>Tuesday, April 19, 2022 (6:30 PM)</a:t>
            </a:r>
          </a:p>
          <a:p>
            <a:r>
              <a:rPr lang="en-US" sz="2800" strike="dblStrike" dirty="0"/>
              <a:t>Workshop #3 – Where Do We Want to Go?</a:t>
            </a:r>
          </a:p>
          <a:p>
            <a:pPr lvl="1"/>
            <a:r>
              <a:rPr lang="en-US" sz="2400" strike="dblStrike" dirty="0"/>
              <a:t>Monday, June 13, 2022 (6:30 PM)</a:t>
            </a:r>
          </a:p>
          <a:p>
            <a:r>
              <a:rPr lang="en-US" sz="2800" b="1" dirty="0"/>
              <a:t>Workshop #4 – How Do We Get There?</a:t>
            </a:r>
          </a:p>
          <a:p>
            <a:pPr lvl="1"/>
            <a:r>
              <a:rPr lang="en-US" sz="2400" b="1" dirty="0"/>
              <a:t>Tuesday, August 2, 2022 (6:30 PM)</a:t>
            </a:r>
          </a:p>
        </p:txBody>
      </p:sp>
    </p:spTree>
    <p:extLst>
      <p:ext uri="{BB962C8B-B14F-4D97-AF65-F5344CB8AC3E}">
        <p14:creationId xmlns:p14="http://schemas.microsoft.com/office/powerpoint/2010/main" val="4292175248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0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82BCDDB4-7C62-45E4-94F2-EA09370C99C0}"/>
              </a:ext>
            </a:extLst>
          </p:cNvPr>
          <p:cNvSpPr txBox="1">
            <a:spLocks/>
          </p:cNvSpPr>
          <p:nvPr/>
        </p:nvSpPr>
        <p:spPr bwMode="auto">
          <a:xfrm>
            <a:off x="893079" y="1860769"/>
            <a:ext cx="9279621" cy="1351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31825" indent="0" algn="l" rtl="0" eaLnBrk="0" fontAlgn="base" hangingPunct="0">
              <a:spcBef>
                <a:spcPct val="0"/>
              </a:spcBef>
              <a:spcAft>
                <a:spcPct val="0"/>
              </a:spcAft>
              <a:defRPr sz="3000" b="0" kern="1200">
                <a:solidFill>
                  <a:srgbClr val="0070C0"/>
                </a:solidFill>
                <a:latin typeface="Segoe UI Semibold" panose="020B0702040204020203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marL="403225" indent="-4763">
              <a:spcBef>
                <a:spcPts val="0"/>
              </a:spcBef>
              <a:buClr>
                <a:srgbClr val="92D050"/>
              </a:buClr>
              <a:defRPr/>
            </a:pPr>
            <a:r>
              <a:rPr lang="en-US" sz="4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North Greenwood </a:t>
            </a:r>
          </a:p>
          <a:p>
            <a:pPr marL="403225" indent="-4763">
              <a:spcBef>
                <a:spcPts val="0"/>
              </a:spcBef>
              <a:buClr>
                <a:srgbClr val="92D050"/>
              </a:buClr>
              <a:defRPr/>
            </a:pPr>
            <a:r>
              <a:rPr lang="en-US" sz="4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Community Redevelopment Area Plan</a:t>
            </a:r>
            <a:br>
              <a:rPr lang="en-US" sz="4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US" sz="4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03225" indent="-4763">
              <a:spcBef>
                <a:spcPts val="0"/>
              </a:spcBef>
              <a:buClr>
                <a:srgbClr val="92D050"/>
              </a:buClr>
              <a:defRPr/>
            </a:pPr>
            <a:br>
              <a:rPr lang="en-US" sz="1200" i="1" dirty="0">
                <a:solidFill>
                  <a:schemeClr val="accent3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3200" b="1" i="1" dirty="0">
                <a:solidFill>
                  <a:schemeClr val="accent3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Elks Lodge Property Status</a:t>
            </a:r>
          </a:p>
          <a:p>
            <a:pPr marL="403225" indent="-4763">
              <a:spcBef>
                <a:spcPts val="0"/>
              </a:spcBef>
              <a:buClr>
                <a:srgbClr val="92D050"/>
              </a:buClr>
              <a:defRPr/>
            </a:pPr>
            <a:r>
              <a:rPr lang="en-US" sz="2400" b="1" i="1" dirty="0">
                <a:solidFill>
                  <a:schemeClr val="accent3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Chuck Lane – City of Clearwater</a:t>
            </a: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03225" indent="-4763">
              <a:spcBef>
                <a:spcPts val="0"/>
              </a:spcBef>
              <a:buClr>
                <a:srgbClr val="92D050"/>
              </a:buClr>
              <a:defRPr/>
            </a:pPr>
            <a:endParaRPr lang="en-US" sz="3200" b="1" i="1" dirty="0">
              <a:solidFill>
                <a:schemeClr val="accent3">
                  <a:lumMod val="40000"/>
                  <a:lumOff val="6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03225" indent="-4763">
              <a:spcBef>
                <a:spcPts val="0"/>
              </a:spcBef>
              <a:buClr>
                <a:srgbClr val="92D050"/>
              </a:buClr>
              <a:defRPr/>
            </a:pPr>
            <a:endParaRPr lang="en-US" sz="3200" b="1" i="1" dirty="0">
              <a:solidFill>
                <a:schemeClr val="accent3">
                  <a:lumMod val="40000"/>
                  <a:lumOff val="6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03225" indent="-4763">
              <a:spcBef>
                <a:spcPts val="0"/>
              </a:spcBef>
              <a:buClr>
                <a:srgbClr val="92D050"/>
              </a:buClr>
              <a:defRPr/>
            </a:pP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4C0B7F-E92A-4899-A8D4-3BF965B7EC56}"/>
              </a:ext>
            </a:extLst>
          </p:cNvPr>
          <p:cNvSpPr txBox="1"/>
          <p:nvPr/>
        </p:nvSpPr>
        <p:spPr>
          <a:xfrm>
            <a:off x="5791199" y="6466673"/>
            <a:ext cx="434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305248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0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82BCDDB4-7C62-45E4-94F2-EA09370C99C0}"/>
              </a:ext>
            </a:extLst>
          </p:cNvPr>
          <p:cNvSpPr txBox="1">
            <a:spLocks/>
          </p:cNvSpPr>
          <p:nvPr/>
        </p:nvSpPr>
        <p:spPr bwMode="auto">
          <a:xfrm>
            <a:off x="893079" y="800319"/>
            <a:ext cx="10270221" cy="1351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31825" indent="0" algn="l" rtl="0" eaLnBrk="0" fontAlgn="base" hangingPunct="0">
              <a:spcBef>
                <a:spcPct val="0"/>
              </a:spcBef>
              <a:spcAft>
                <a:spcPct val="0"/>
              </a:spcAft>
              <a:defRPr sz="3000" b="0" kern="1200">
                <a:solidFill>
                  <a:srgbClr val="0070C0"/>
                </a:solidFill>
                <a:latin typeface="Segoe UI Semibold" panose="020B0702040204020203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marL="403225" indent="-4763" algn="ctr">
              <a:spcBef>
                <a:spcPts val="0"/>
              </a:spcBef>
              <a:buClr>
                <a:srgbClr val="92D050"/>
              </a:buClr>
              <a:defRPr/>
            </a:pPr>
            <a:r>
              <a:rPr lang="en-US" sz="7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Thank you 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4C0B7F-E92A-4899-A8D4-3BF965B7EC56}"/>
              </a:ext>
            </a:extLst>
          </p:cNvPr>
          <p:cNvSpPr txBox="1"/>
          <p:nvPr/>
        </p:nvSpPr>
        <p:spPr>
          <a:xfrm>
            <a:off x="5791199" y="6466673"/>
            <a:ext cx="434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50B122-061F-4E24-B083-E7D53BBB459C}"/>
              </a:ext>
            </a:extLst>
          </p:cNvPr>
          <p:cNvSpPr txBox="1"/>
          <p:nvPr/>
        </p:nvSpPr>
        <p:spPr>
          <a:xfrm>
            <a:off x="5257799" y="5218011"/>
            <a:ext cx="6848475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Sign up for project updates: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000" b="1" spc="100" dirty="0">
                <a:solidFill>
                  <a:schemeClr val="accent3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www.ngreenwoodcra.com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E53E54-6B8E-4E6B-ACAF-7113DC2DA59D}"/>
              </a:ext>
            </a:extLst>
          </p:cNvPr>
          <p:cNvSpPr txBox="1"/>
          <p:nvPr/>
        </p:nvSpPr>
        <p:spPr>
          <a:xfrm>
            <a:off x="5191125" y="2427186"/>
            <a:ext cx="657225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If you have any questions or              comments, please contact: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Dylan Prins</a:t>
            </a:r>
          </a:p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2400" b="1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Planning &amp; Development Dept.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ngreenwoodcra@myclearwater.com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B02105C-3A5C-4849-AFB2-1E74E91E3EAA}"/>
              </a:ext>
            </a:extLst>
          </p:cNvPr>
          <p:cNvSpPr/>
          <p:nvPr/>
        </p:nvSpPr>
        <p:spPr>
          <a:xfrm>
            <a:off x="1181100" y="2514601"/>
            <a:ext cx="3590925" cy="2371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6D5E45B1-D271-47B2-8AD5-15917B477D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73" t="54008" b="34941"/>
          <a:stretch/>
        </p:blipFill>
        <p:spPr>
          <a:xfrm>
            <a:off x="1359243" y="3186141"/>
            <a:ext cx="3231752" cy="99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6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EBF780A-1EA3-47BB-A198-0094BB1D1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609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Agenda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9F5A49-2361-44B4-81CC-6B436C837D3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1" y="1525707"/>
            <a:ext cx="10119359" cy="4572045"/>
          </a:xfrm>
        </p:spPr>
        <p:txBody>
          <a:bodyPr/>
          <a:lstStyle/>
          <a:p>
            <a:r>
              <a:rPr lang="en-US" sz="2800" dirty="0"/>
              <a:t>Workshop #1 – SWOT Exercise Results</a:t>
            </a:r>
          </a:p>
          <a:p>
            <a:r>
              <a:rPr lang="en-US" sz="2800" dirty="0"/>
              <a:t>Workshop #2 – Neighborhood Framework Exercise Results</a:t>
            </a:r>
          </a:p>
          <a:p>
            <a:r>
              <a:rPr lang="en-US" sz="2800" dirty="0"/>
              <a:t>Group Activity – Electronic Survey</a:t>
            </a:r>
          </a:p>
          <a:p>
            <a:r>
              <a:rPr lang="en-US" sz="2800" dirty="0"/>
              <a:t>Place Based Strategy Discussion</a:t>
            </a:r>
          </a:p>
          <a:p>
            <a:r>
              <a:rPr lang="en-US" sz="2800" dirty="0"/>
              <a:t>Next Steps</a:t>
            </a:r>
          </a:p>
          <a:p>
            <a:r>
              <a:rPr lang="en-US" sz="2800" dirty="0"/>
              <a:t>Elks Lodge Property Status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E1CA21-7BCF-4F30-85F9-C9F2D7B0362C}"/>
              </a:ext>
            </a:extLst>
          </p:cNvPr>
          <p:cNvSpPr/>
          <p:nvPr/>
        </p:nvSpPr>
        <p:spPr>
          <a:xfrm>
            <a:off x="0" y="6097752"/>
            <a:ext cx="12192000" cy="760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452B1D0E-4C7E-4A64-B85B-980D63885C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73" t="54008" b="34941"/>
          <a:stretch/>
        </p:blipFill>
        <p:spPr>
          <a:xfrm>
            <a:off x="9426918" y="6167467"/>
            <a:ext cx="2015737" cy="620818"/>
          </a:xfrm>
          <a:prstGeom prst="rect">
            <a:avLst/>
          </a:prstGeom>
        </p:spPr>
      </p:pic>
      <p:pic>
        <p:nvPicPr>
          <p:cNvPr id="12" name="Picture 11" descr="Logo&#10;&#10;Description automatically generated with medium confidence">
            <a:extLst>
              <a:ext uri="{FF2B5EF4-FFF2-40B4-BE49-F238E27FC236}">
                <a16:creationId xmlns:a16="http://schemas.microsoft.com/office/drawing/2014/main" id="{CE872BC4-31B5-4E34-9993-0B09BD5ABB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72" y="6170857"/>
            <a:ext cx="3746852" cy="6208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128067E-E9E4-499B-98AF-A6774B2E68A0}"/>
              </a:ext>
            </a:extLst>
          </p:cNvPr>
          <p:cNvSpPr txBox="1"/>
          <p:nvPr/>
        </p:nvSpPr>
        <p:spPr>
          <a:xfrm>
            <a:off x="5791199" y="6466673"/>
            <a:ext cx="434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696797193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EBF780A-1EA3-47BB-A198-0094BB1D1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609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Consultant Team</a:t>
            </a:r>
          </a:p>
        </p:txBody>
      </p:sp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A0C1B98C-6154-45C9-8B4C-690A1347D3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914" y="2215575"/>
            <a:ext cx="1874573" cy="752355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9E484285-BA22-4FE7-852C-3F19D6AEF3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9" t="19819" r="10514" b="16545"/>
          <a:stretch/>
        </p:blipFill>
        <p:spPr>
          <a:xfrm>
            <a:off x="9022241" y="2209519"/>
            <a:ext cx="1579704" cy="80938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E57C280-C00D-491F-96B8-3454FC074C5F}"/>
              </a:ext>
            </a:extLst>
          </p:cNvPr>
          <p:cNvSpPr txBox="1"/>
          <p:nvPr/>
        </p:nvSpPr>
        <p:spPr>
          <a:xfrm>
            <a:off x="1066803" y="3098198"/>
            <a:ext cx="359489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5F6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Prime Consultant &amp; Authorship</a:t>
            </a:r>
          </a:p>
          <a:p>
            <a:pPr algn="ctr"/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Neale Stralow, Project Manager</a:t>
            </a:r>
          </a:p>
          <a:p>
            <a:pPr algn="ctr"/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Roberta Fennessy, Director</a:t>
            </a:r>
          </a:p>
          <a:p>
            <a:pPr algn="ctr"/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Jared Jones, Community Planner</a:t>
            </a:r>
          </a:p>
          <a:p>
            <a:pPr algn="ctr"/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Ivy Clinton, Sr. LA</a:t>
            </a:r>
          </a:p>
          <a:p>
            <a:pPr algn="ctr"/>
            <a:endParaRPr lang="en-US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b="1" dirty="0">
                <a:solidFill>
                  <a:srgbClr val="005F6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Special Advisor / QAQC</a:t>
            </a:r>
          </a:p>
          <a:p>
            <a:pPr algn="ctr"/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Michael English (ME)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F4DEE88-AD47-4D62-8C67-BB83BC0EEF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203" t="61436" r="63877" b="27959"/>
          <a:stretch/>
        </p:blipFill>
        <p:spPr>
          <a:xfrm>
            <a:off x="1863783" y="2066918"/>
            <a:ext cx="1573625" cy="91104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97168C8-6D5F-4ED1-B8F3-DAB2AB1D376C}"/>
              </a:ext>
            </a:extLst>
          </p:cNvPr>
          <p:cNvSpPr txBox="1"/>
          <p:nvPr/>
        </p:nvSpPr>
        <p:spPr>
          <a:xfrm>
            <a:off x="5456245" y="3102628"/>
            <a:ext cx="235032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11527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D/E/I / Engagement</a:t>
            </a:r>
          </a:p>
          <a:p>
            <a:pPr algn="ctr"/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Thomas Huggins III</a:t>
            </a:r>
          </a:p>
          <a:p>
            <a:pPr algn="ctr"/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Emily Rogers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4DA1EA-B011-4C42-867B-7B7EFDC9AA52}"/>
              </a:ext>
            </a:extLst>
          </p:cNvPr>
          <p:cNvSpPr txBox="1"/>
          <p:nvPr/>
        </p:nvSpPr>
        <p:spPr>
          <a:xfrm>
            <a:off x="8422831" y="3102628"/>
            <a:ext cx="279050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6611B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Urban Design / Housing</a:t>
            </a:r>
          </a:p>
          <a:p>
            <a:pPr algn="ctr"/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Mickey Jacob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AD776EA-2372-40E3-BADD-2D27DB188525}"/>
              </a:ext>
            </a:extLst>
          </p:cNvPr>
          <p:cNvCxnSpPr>
            <a:cxnSpLocks/>
          </p:cNvCxnSpPr>
          <p:nvPr/>
        </p:nvCxnSpPr>
        <p:spPr>
          <a:xfrm>
            <a:off x="5058971" y="2157046"/>
            <a:ext cx="0" cy="35239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EC41149-33CF-40BD-9D1C-D3DDE90DF88B}"/>
              </a:ext>
            </a:extLst>
          </p:cNvPr>
          <p:cNvCxnSpPr>
            <a:cxnSpLocks/>
          </p:cNvCxnSpPr>
          <p:nvPr/>
        </p:nvCxnSpPr>
        <p:spPr>
          <a:xfrm>
            <a:off x="8129430" y="2157046"/>
            <a:ext cx="0" cy="35239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62854C40-B205-48DC-BEF7-7B6119B21B2F}"/>
              </a:ext>
            </a:extLst>
          </p:cNvPr>
          <p:cNvSpPr txBox="1"/>
          <p:nvPr/>
        </p:nvSpPr>
        <p:spPr>
          <a:xfrm>
            <a:off x="5791199" y="6466673"/>
            <a:ext cx="434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</a:t>
            </a:r>
          </a:p>
        </p:txBody>
      </p:sp>
      <p:pic>
        <p:nvPicPr>
          <p:cNvPr id="31" name="Picture 30" descr="Map&#10;&#10;Description automatically generated">
            <a:extLst>
              <a:ext uri="{FF2B5EF4-FFF2-40B4-BE49-F238E27FC236}">
                <a16:creationId xmlns:a16="http://schemas.microsoft.com/office/drawing/2014/main" id="{9598EF45-4C68-4E07-B781-DC486EAB566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73" t="54008" b="34941"/>
          <a:stretch/>
        </p:blipFill>
        <p:spPr>
          <a:xfrm>
            <a:off x="9426918" y="6167467"/>
            <a:ext cx="2015737" cy="620818"/>
          </a:xfrm>
          <a:prstGeom prst="rect">
            <a:avLst/>
          </a:prstGeom>
        </p:spPr>
      </p:pic>
      <p:pic>
        <p:nvPicPr>
          <p:cNvPr id="32" name="Picture 31" descr="Logo&#10;&#10;Description automatically generated with medium confidence">
            <a:extLst>
              <a:ext uri="{FF2B5EF4-FFF2-40B4-BE49-F238E27FC236}">
                <a16:creationId xmlns:a16="http://schemas.microsoft.com/office/drawing/2014/main" id="{827E9324-E15D-41AC-B127-3CB1BA62F7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72" y="6170857"/>
            <a:ext cx="3746852" cy="62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893766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EBF780A-1EA3-47BB-A198-0094BB1D1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609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Workshop Guiding Tenants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9F5A49-2361-44B4-81CC-6B436C837D3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731" y="1477488"/>
            <a:ext cx="10663320" cy="4572045"/>
          </a:xfrm>
        </p:spPr>
        <p:txBody>
          <a:bodyPr/>
          <a:lstStyle/>
          <a:p>
            <a:pPr>
              <a:spcBef>
                <a:spcPts val="1500"/>
              </a:spcBef>
            </a:pPr>
            <a:r>
              <a:rPr lang="en-US" sz="2800" dirty="0"/>
              <a:t>All opinions are valued. Feel free to express yours. </a:t>
            </a:r>
          </a:p>
          <a:p>
            <a:pPr>
              <a:spcBef>
                <a:spcPts val="1500"/>
              </a:spcBef>
            </a:pPr>
            <a:r>
              <a:rPr lang="en-US" sz="2800" dirty="0"/>
              <a:t>Allow everyone opportunity to speak.</a:t>
            </a:r>
          </a:p>
          <a:p>
            <a:pPr>
              <a:spcBef>
                <a:spcPts val="1500"/>
              </a:spcBef>
            </a:pPr>
            <a:r>
              <a:rPr lang="en-US" sz="2800" dirty="0"/>
              <a:t>Engage in constructive and productive dialogue.</a:t>
            </a:r>
          </a:p>
          <a:p>
            <a:pPr>
              <a:spcBef>
                <a:spcPts val="1500"/>
              </a:spcBef>
            </a:pPr>
            <a:r>
              <a:rPr lang="en-US" sz="2800" dirty="0"/>
              <a:t>Ask questions for clarity. Provide honest answers.</a:t>
            </a:r>
          </a:p>
          <a:p>
            <a:pPr>
              <a:spcBef>
                <a:spcPts val="1500"/>
              </a:spcBef>
            </a:pPr>
            <a:r>
              <a:rPr lang="en-US" sz="2800" dirty="0"/>
              <a:t>Respect and build on the strength that diverse perspectives offer!</a:t>
            </a:r>
          </a:p>
          <a:p>
            <a:pPr marL="0" indent="0">
              <a:spcBef>
                <a:spcPts val="3000"/>
              </a:spcBef>
              <a:buNone/>
            </a:pPr>
            <a:r>
              <a:rPr lang="en-US" sz="2800" b="1" i="1" dirty="0"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solidFill>
                  <a:srgbClr val="849B50"/>
                </a:solidFill>
              </a:rPr>
              <a:t>Note: </a:t>
            </a:r>
            <a:r>
              <a:rPr lang="en-US" sz="2800" i="1" dirty="0"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solidFill>
                  <a:srgbClr val="849B50"/>
                </a:solidFill>
              </a:rPr>
              <a:t>Portions of this event are being photo/video recorded which may be used in City publications.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E1CA21-7BCF-4F30-85F9-C9F2D7B0362C}"/>
              </a:ext>
            </a:extLst>
          </p:cNvPr>
          <p:cNvSpPr/>
          <p:nvPr/>
        </p:nvSpPr>
        <p:spPr>
          <a:xfrm>
            <a:off x="0" y="6097752"/>
            <a:ext cx="12192000" cy="760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452B1D0E-4C7E-4A64-B85B-980D63885C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73" t="54008" b="34941"/>
          <a:stretch/>
        </p:blipFill>
        <p:spPr>
          <a:xfrm>
            <a:off x="9426918" y="6167467"/>
            <a:ext cx="2015737" cy="620818"/>
          </a:xfrm>
          <a:prstGeom prst="rect">
            <a:avLst/>
          </a:prstGeom>
        </p:spPr>
      </p:pic>
      <p:pic>
        <p:nvPicPr>
          <p:cNvPr id="12" name="Picture 11" descr="Logo&#10;&#10;Description automatically generated with medium confidence">
            <a:extLst>
              <a:ext uri="{FF2B5EF4-FFF2-40B4-BE49-F238E27FC236}">
                <a16:creationId xmlns:a16="http://schemas.microsoft.com/office/drawing/2014/main" id="{CE872BC4-31B5-4E34-9993-0B09BD5ABB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72" y="6170857"/>
            <a:ext cx="3746852" cy="6208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128067E-E9E4-499B-98AF-A6774B2E68A0}"/>
              </a:ext>
            </a:extLst>
          </p:cNvPr>
          <p:cNvSpPr txBox="1"/>
          <p:nvPr/>
        </p:nvSpPr>
        <p:spPr>
          <a:xfrm>
            <a:off x="5791199" y="6466673"/>
            <a:ext cx="434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206811723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0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82BCDDB4-7C62-45E4-94F2-EA09370C99C0}"/>
              </a:ext>
            </a:extLst>
          </p:cNvPr>
          <p:cNvSpPr txBox="1">
            <a:spLocks/>
          </p:cNvSpPr>
          <p:nvPr/>
        </p:nvSpPr>
        <p:spPr bwMode="auto">
          <a:xfrm>
            <a:off x="893079" y="1860769"/>
            <a:ext cx="9279621" cy="1351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31825" indent="0" algn="l" rtl="0" eaLnBrk="0" fontAlgn="base" hangingPunct="0">
              <a:spcBef>
                <a:spcPct val="0"/>
              </a:spcBef>
              <a:spcAft>
                <a:spcPct val="0"/>
              </a:spcAft>
              <a:defRPr sz="3000" b="0" kern="1200">
                <a:solidFill>
                  <a:srgbClr val="0070C0"/>
                </a:solidFill>
                <a:latin typeface="Segoe UI Semibold" panose="020B0702040204020203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marL="403225" indent="-4763">
              <a:spcBef>
                <a:spcPts val="0"/>
              </a:spcBef>
              <a:buClr>
                <a:srgbClr val="92D050"/>
              </a:buClr>
              <a:defRPr/>
            </a:pPr>
            <a:r>
              <a:rPr lang="en-US" sz="4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North Greenwood </a:t>
            </a:r>
          </a:p>
          <a:p>
            <a:pPr marL="403225" indent="-4763">
              <a:spcBef>
                <a:spcPts val="0"/>
              </a:spcBef>
              <a:buClr>
                <a:srgbClr val="92D050"/>
              </a:buClr>
              <a:defRPr/>
            </a:pPr>
            <a:r>
              <a:rPr lang="en-US" sz="4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Community Redevelopment Area Plan</a:t>
            </a:r>
            <a:br>
              <a:rPr lang="en-US" sz="4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US" sz="4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03225" indent="-4763">
              <a:spcBef>
                <a:spcPts val="0"/>
              </a:spcBef>
              <a:buClr>
                <a:srgbClr val="92D050"/>
              </a:buClr>
              <a:defRPr/>
            </a:pPr>
            <a:br>
              <a:rPr lang="en-US" sz="1200" i="1" dirty="0">
                <a:solidFill>
                  <a:schemeClr val="accent3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3200" b="1" i="1" dirty="0">
                <a:solidFill>
                  <a:schemeClr val="accent3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Workshop #1 – SWOT Exercise Results</a:t>
            </a:r>
          </a:p>
          <a:p>
            <a:pPr marL="403225" indent="-4763">
              <a:spcBef>
                <a:spcPts val="0"/>
              </a:spcBef>
              <a:buClr>
                <a:srgbClr val="92D050"/>
              </a:buClr>
              <a:defRPr/>
            </a:pPr>
            <a:r>
              <a:rPr lang="en-US" sz="2400" b="1" i="1" dirty="0">
                <a:solidFill>
                  <a:schemeClr val="accent3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Ariel Business Group – Thomas Huggins III</a:t>
            </a: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4C0B7F-E92A-4899-A8D4-3BF965B7EC56}"/>
              </a:ext>
            </a:extLst>
          </p:cNvPr>
          <p:cNvSpPr txBox="1"/>
          <p:nvPr/>
        </p:nvSpPr>
        <p:spPr>
          <a:xfrm>
            <a:off x="5791199" y="6466673"/>
            <a:ext cx="434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0644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0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D6478CB-1ED6-4731-821E-EA16676B5C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4556470"/>
              </p:ext>
            </p:extLst>
          </p:nvPr>
        </p:nvGraphicFramePr>
        <p:xfrm>
          <a:off x="830888" y="-2"/>
          <a:ext cx="10688564" cy="6858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44282">
                  <a:extLst>
                    <a:ext uri="{9D8B030D-6E8A-4147-A177-3AD203B41FA5}">
                      <a16:colId xmlns:a16="http://schemas.microsoft.com/office/drawing/2014/main" val="1630061713"/>
                    </a:ext>
                  </a:extLst>
                </a:gridCol>
                <a:gridCol w="5344282">
                  <a:extLst>
                    <a:ext uri="{9D8B030D-6E8A-4147-A177-3AD203B41FA5}">
                      <a16:colId xmlns:a16="http://schemas.microsoft.com/office/drawing/2014/main" val="366459028"/>
                    </a:ext>
                  </a:extLst>
                </a:gridCol>
              </a:tblGrid>
              <a:tr h="235131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STRENGTHS</a:t>
                      </a:r>
                    </a:p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Recreation Center</a:t>
                      </a:r>
                    </a:p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Parks</a:t>
                      </a:r>
                    </a:p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Curtis Museum</a:t>
                      </a:r>
                    </a:p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Library</a:t>
                      </a:r>
                    </a:p>
                    <a:p>
                      <a:pPr algn="ctr"/>
                      <a:r>
                        <a:rPr lang="en-US" sz="2000" b="0" dirty="0">
                          <a:solidFill>
                            <a:srgbClr val="00B0F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Greenwood Panthers Football</a:t>
                      </a:r>
                    </a:p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Pinellas Trail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WEAKNESSES</a:t>
                      </a:r>
                    </a:p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Sidewalks</a:t>
                      </a:r>
                    </a:p>
                    <a:p>
                      <a:pPr algn="ctr"/>
                      <a:r>
                        <a:rPr lang="en-US" sz="2000" b="0" dirty="0">
                          <a:solidFill>
                            <a:srgbClr val="00B0F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Drugs</a:t>
                      </a:r>
                    </a:p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Public Amenities</a:t>
                      </a:r>
                    </a:p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Housing Stock</a:t>
                      </a:r>
                    </a:p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Traffic Speed</a:t>
                      </a:r>
                    </a:p>
                    <a:p>
                      <a:pPr algn="ctr"/>
                      <a:r>
                        <a:rPr lang="en-US" sz="2000" b="0" dirty="0">
                          <a:solidFill>
                            <a:srgbClr val="00B0F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Membership Costs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6055778"/>
                  </a:ext>
                </a:extLst>
              </a:tr>
              <a:tr h="450668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OPPORTUNITIES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Stevenson Creek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Jack Russell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ELKs Lodge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rgbClr val="00B0F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Trade School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rgbClr val="00B0F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Local Businesses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Pinellas Trail Development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rgbClr val="00B0F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Diversity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Sidewalks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Commercial Business Corridors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rgbClr val="00B0F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Education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rgbClr val="00B0F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Events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Vacant Lots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Museum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THREATS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rgbClr val="00B0F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Gentrification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rgbClr val="00B0F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Drugs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rgbClr val="00B0F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Crime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rgbClr val="00B0F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Housing Costs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rgbClr val="00B0F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Homelessness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rgbClr val="00B0F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Aging In Place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rgbClr val="00B0F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Displacement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rgbClr val="00B0F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Resources</a:t>
                      </a:r>
                    </a:p>
                    <a:p>
                      <a:pPr algn="ctr"/>
                      <a:endParaRPr lang="en-US" sz="2000" dirty="0">
                        <a:solidFill>
                          <a:srgbClr val="00B0F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ctr"/>
                      <a:endParaRPr lang="en-US" sz="2000" dirty="0">
                        <a:solidFill>
                          <a:srgbClr val="00B0F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ctr"/>
                      <a:endParaRPr lang="en-US" sz="2000" dirty="0">
                        <a:solidFill>
                          <a:srgbClr val="00B0F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ctr"/>
                      <a:r>
                        <a:rPr lang="en-US" sz="2000" i="1" dirty="0">
                          <a:solidFill>
                            <a:srgbClr val="00B0F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Blue = People Based Topic</a:t>
                      </a:r>
                    </a:p>
                    <a:p>
                      <a:pPr algn="ctr"/>
                      <a:r>
                        <a:rPr lang="en-US" sz="2000" i="1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Black = Place Based Topic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107916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F7EE12B0-85E7-4272-807A-EAA8184B4D12}"/>
              </a:ext>
            </a:extLst>
          </p:cNvPr>
          <p:cNvSpPr txBox="1"/>
          <p:nvPr/>
        </p:nvSpPr>
        <p:spPr>
          <a:xfrm>
            <a:off x="5884069" y="6466673"/>
            <a:ext cx="434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8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4DCA607E-CB86-423D-B413-27F42D120A30}"/>
              </a:ext>
            </a:extLst>
          </p:cNvPr>
          <p:cNvSpPr txBox="1">
            <a:spLocks/>
          </p:cNvSpPr>
          <p:nvPr/>
        </p:nvSpPr>
        <p:spPr bwMode="auto">
          <a:xfrm>
            <a:off x="522777" y="1700968"/>
            <a:ext cx="4694313" cy="4765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3363" indent="-233363" algn="l" rtl="0" eaLnBrk="1" fontAlgn="base" hangingPunct="1">
              <a:spcBef>
                <a:spcPts val="1200"/>
              </a:spcBef>
              <a:spcAft>
                <a:spcPct val="0"/>
              </a:spcAft>
              <a:buClr>
                <a:schemeClr val="accent3"/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517525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Arial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690563" indent="-1746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6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0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82BCDDB4-7C62-45E4-94F2-EA09370C99C0}"/>
              </a:ext>
            </a:extLst>
          </p:cNvPr>
          <p:cNvSpPr txBox="1">
            <a:spLocks/>
          </p:cNvSpPr>
          <p:nvPr/>
        </p:nvSpPr>
        <p:spPr bwMode="auto">
          <a:xfrm>
            <a:off x="893079" y="1860769"/>
            <a:ext cx="9279621" cy="1351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31825" indent="0" algn="l" rtl="0" eaLnBrk="0" fontAlgn="base" hangingPunct="0">
              <a:spcBef>
                <a:spcPct val="0"/>
              </a:spcBef>
              <a:spcAft>
                <a:spcPct val="0"/>
              </a:spcAft>
              <a:defRPr sz="3000" b="0" kern="1200">
                <a:solidFill>
                  <a:srgbClr val="0070C0"/>
                </a:solidFill>
                <a:latin typeface="Segoe UI Semibold" panose="020B0702040204020203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marL="403225" indent="-4763">
              <a:spcBef>
                <a:spcPts val="0"/>
              </a:spcBef>
              <a:buClr>
                <a:srgbClr val="92D050"/>
              </a:buClr>
              <a:defRPr/>
            </a:pPr>
            <a:r>
              <a:rPr lang="en-US" sz="4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North Greenwood </a:t>
            </a:r>
          </a:p>
          <a:p>
            <a:pPr marL="403225" indent="-4763">
              <a:spcBef>
                <a:spcPts val="0"/>
              </a:spcBef>
              <a:buClr>
                <a:srgbClr val="92D050"/>
              </a:buClr>
              <a:defRPr/>
            </a:pPr>
            <a:r>
              <a:rPr lang="en-US" sz="4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Community Redevelopment Area Plan</a:t>
            </a:r>
            <a:br>
              <a:rPr lang="en-US" sz="4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US" sz="4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03225" indent="-4763">
              <a:spcBef>
                <a:spcPts val="0"/>
              </a:spcBef>
              <a:buClr>
                <a:srgbClr val="92D050"/>
              </a:buClr>
              <a:defRPr/>
            </a:pPr>
            <a:br>
              <a:rPr lang="en-US" sz="1200" i="1" dirty="0">
                <a:solidFill>
                  <a:schemeClr val="accent3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3200" b="1" i="1" dirty="0">
                <a:solidFill>
                  <a:schemeClr val="accent3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Workshop #2 – Neighborhood Framework Exercise Results</a:t>
            </a:r>
          </a:p>
          <a:p>
            <a:pPr marL="403225" indent="-4763">
              <a:spcBef>
                <a:spcPts val="0"/>
              </a:spcBef>
              <a:buClr>
                <a:srgbClr val="92D050"/>
              </a:buClr>
              <a:defRPr/>
            </a:pPr>
            <a:r>
              <a:rPr lang="en-US" sz="2400" b="1" i="1" dirty="0">
                <a:solidFill>
                  <a:schemeClr val="accent3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Neale Stralow – VHB</a:t>
            </a: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4C0B7F-E92A-4899-A8D4-3BF965B7EC56}"/>
              </a:ext>
            </a:extLst>
          </p:cNvPr>
          <p:cNvSpPr txBox="1"/>
          <p:nvPr/>
        </p:nvSpPr>
        <p:spPr>
          <a:xfrm>
            <a:off x="5791199" y="6466673"/>
            <a:ext cx="434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28300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itle and conte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1600" b="1" dirty="0" smtClean="0">
            <a:solidFill>
              <a:schemeClr val="bg1"/>
            </a:solidFill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C2E65D8F-4B89-49B7-957F-C5B0BB4F5C90}" vid="{9AB1CDFB-596E-4BFC-BFC3-200B2C4364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E3335E68B0B8749B5B155205866AEB6" ma:contentTypeVersion="13" ma:contentTypeDescription="Create a new document." ma:contentTypeScope="" ma:versionID="b169666ecee7af44741f37a49d019b54">
  <xsd:schema xmlns:xsd="http://www.w3.org/2001/XMLSchema" xmlns:xs="http://www.w3.org/2001/XMLSchema" xmlns:p="http://schemas.microsoft.com/office/2006/metadata/properties" xmlns:ns3="c4d5707a-8bf2-46f8-9f6d-a955dee5c8f5" xmlns:ns4="ee89027b-61d2-466a-bf0b-1d353d8b67ba" targetNamespace="http://schemas.microsoft.com/office/2006/metadata/properties" ma:root="true" ma:fieldsID="f1bac747854671091292fdfb4d09583d" ns3:_="" ns4:_="">
    <xsd:import namespace="c4d5707a-8bf2-46f8-9f6d-a955dee5c8f5"/>
    <xsd:import namespace="ee89027b-61d2-466a-bf0b-1d353d8b67b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d5707a-8bf2-46f8-9f6d-a955dee5c8f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89027b-61d2-466a-bf0b-1d353d8b67ba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C5096A3-1392-418D-8214-262550B6E74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297CE3C-6ABB-408B-A5C0-9D03928A4EA6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ee89027b-61d2-466a-bf0b-1d353d8b67ba"/>
    <ds:schemaRef ds:uri="c4d5707a-8bf2-46f8-9f6d-a955dee5c8f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53BB275-6B07-4D77-89EB-F7F73DC6D58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4d5707a-8bf2-46f8-9f6d-a955dee5c8f5"/>
    <ds:schemaRef ds:uri="ee89027b-61d2-466a-bf0b-1d353d8b67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VHB_PPT_Template_2020</Template>
  <TotalTime>6165</TotalTime>
  <Words>1793</Words>
  <Application>Microsoft Office PowerPoint</Application>
  <PresentationFormat>Widescreen</PresentationFormat>
  <Paragraphs>368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Arial</vt:lpstr>
      <vt:lpstr>Calibri</vt:lpstr>
      <vt:lpstr>Segoe UI</vt:lpstr>
      <vt:lpstr>Segoe UI Light</vt:lpstr>
      <vt:lpstr>Segoe UI Semibold</vt:lpstr>
      <vt:lpstr>Segoe UI Semilight</vt:lpstr>
      <vt:lpstr>Times New Roman</vt:lpstr>
      <vt:lpstr>Wingdings</vt:lpstr>
      <vt:lpstr>Title and content</vt:lpstr>
      <vt:lpstr>PowerPoint Presentation</vt:lpstr>
      <vt:lpstr>PowerPoint Presentation</vt:lpstr>
      <vt:lpstr>PowerPoint Presentation</vt:lpstr>
      <vt:lpstr>Agenda</vt:lpstr>
      <vt:lpstr>Consultant Team</vt:lpstr>
      <vt:lpstr>Workshop Guiding Tenants</vt:lpstr>
      <vt:lpstr>PowerPoint Presentation</vt:lpstr>
      <vt:lpstr>PowerPoint Presentation</vt:lpstr>
      <vt:lpstr>PowerPoint Presentation</vt:lpstr>
      <vt:lpstr>PowerPoint Presentation</vt:lpstr>
      <vt:lpstr>Kevin Lynch’s – Image of The City (1960)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Potential CRA Plan Goals</vt:lpstr>
      <vt:lpstr>PowerPoint Presentation</vt:lpstr>
      <vt:lpstr>PowerPoint Presentation</vt:lpstr>
      <vt:lpstr>PowerPoint Presentation</vt:lpstr>
      <vt:lpstr>Area A – North Ward School / Seminole Boat Ramp</vt:lpstr>
      <vt:lpstr>Area B – N. Ft Harrison Ave / N. Myrtle Ave / Pinellas Trail</vt:lpstr>
      <vt:lpstr>Area C – CSX Industrial Area / Armory </vt:lpstr>
      <vt:lpstr>Area D - N. Greenwood Recreation  Center /  Library</vt:lpstr>
      <vt:lpstr>Area E – N. MLK Jr. Ave Corridor</vt:lpstr>
      <vt:lpstr>Area F –  Curtis Museum / Cherry Harris Park </vt:lpstr>
      <vt:lpstr>Area G – Clearwater Intermediate School /  MLK Neighborhood Center / Park / Cemetery</vt:lpstr>
      <vt:lpstr>Area H – Stevenson Creek / Shuffleboard / Lawn Bowling</vt:lpstr>
      <vt:lpstr>Area I – Hunsinger / Sandy Lane Schools</vt:lpstr>
      <vt:lpstr>Next Steps</vt:lpstr>
      <vt:lpstr>PowerPoint Presentation</vt:lpstr>
      <vt:lpstr>PowerPoint Presentation</vt:lpstr>
    </vt:vector>
  </TitlesOfParts>
  <Company>Vanasse Hangen Brustlin, Inc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Neale Stralow</dc:creator>
  <cp:lastModifiedBy>Neale Stralow</cp:lastModifiedBy>
  <cp:revision>465</cp:revision>
  <cp:lastPrinted>2022-06-13T11:51:43Z</cp:lastPrinted>
  <dcterms:created xsi:type="dcterms:W3CDTF">2021-08-05T13:08:18Z</dcterms:created>
  <dcterms:modified xsi:type="dcterms:W3CDTF">2022-06-13T11:53:37Z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0x0101008E3335E68B0B8749B5B155205866AEB6</vt:lpwstr>
  </property>
</Properties>
</file>